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5" r:id="rId1"/>
  </p:sldMasterIdLst>
  <p:sldIdLst>
    <p:sldId id="256" r:id="rId2"/>
    <p:sldId id="283" r:id="rId3"/>
    <p:sldId id="257" r:id="rId4"/>
    <p:sldId id="269" r:id="rId5"/>
    <p:sldId id="258" r:id="rId6"/>
    <p:sldId id="270" r:id="rId7"/>
    <p:sldId id="271" r:id="rId8"/>
    <p:sldId id="272" r:id="rId9"/>
    <p:sldId id="273" r:id="rId10"/>
    <p:sldId id="288" r:id="rId11"/>
    <p:sldId id="289" r:id="rId12"/>
    <p:sldId id="290" r:id="rId13"/>
    <p:sldId id="291" r:id="rId14"/>
    <p:sldId id="275" r:id="rId15"/>
    <p:sldId id="259" r:id="rId16"/>
    <p:sldId id="260" r:id="rId17"/>
    <p:sldId id="264" r:id="rId18"/>
    <p:sldId id="262" r:id="rId19"/>
    <p:sldId id="266" r:id="rId20"/>
    <p:sldId id="286" r:id="rId21"/>
    <p:sldId id="287" r:id="rId22"/>
    <p:sldId id="284" r:id="rId23"/>
    <p:sldId id="285" r:id="rId24"/>
    <p:sldId id="298" r:id="rId25"/>
    <p:sldId id="297" r:id="rId26"/>
    <p:sldId id="296" r:id="rId27"/>
    <p:sldId id="277" r:id="rId28"/>
    <p:sldId id="263" r:id="rId29"/>
    <p:sldId id="265" r:id="rId30"/>
    <p:sldId id="267" r:id="rId31"/>
    <p:sldId id="278" r:id="rId32"/>
    <p:sldId id="279" r:id="rId33"/>
    <p:sldId id="280" r:id="rId34"/>
    <p:sldId id="281" r:id="rId35"/>
    <p:sldId id="292" r:id="rId36"/>
    <p:sldId id="293" r:id="rId37"/>
    <p:sldId id="294" r:id="rId38"/>
    <p:sldId id="282" r:id="rId39"/>
    <p:sldId id="295" r:id="rId40"/>
  </p:sldIdLst>
  <p:sldSz cx="12599988" cy="8999538"/>
  <p:notesSz cx="6858000" cy="9144000"/>
  <p:defaultTextStyle>
    <a:defPPr>
      <a:defRPr lang="en-US"/>
    </a:defPPr>
    <a:lvl1pPr marL="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A2734-F2AA-4671-B975-B02E47464ABA}" type="doc">
      <dgm:prSet loTypeId="urn:microsoft.com/office/officeart/2005/8/layout/venn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B5EC46D-B18E-4FEF-90AB-B42B2CB01910}">
      <dgm:prSet phldrT="[Texto]"/>
      <dgm:spPr/>
      <dgm:t>
        <a:bodyPr/>
        <a:lstStyle/>
        <a:p>
          <a:r>
            <a:rPr lang="es-ES" dirty="0" smtClean="0"/>
            <a:t>Hipócrates y Galeno describieron cuadros similares con PCI</a:t>
          </a:r>
          <a:endParaRPr lang="es-ES" dirty="0"/>
        </a:p>
      </dgm:t>
    </dgm:pt>
    <dgm:pt modelId="{ABF51498-9749-4F0F-B248-A667916BA910}" type="parTrans" cxnId="{5547C13E-0237-408F-95D1-08156306F795}">
      <dgm:prSet/>
      <dgm:spPr/>
      <dgm:t>
        <a:bodyPr/>
        <a:lstStyle/>
        <a:p>
          <a:endParaRPr lang="es-ES"/>
        </a:p>
      </dgm:t>
    </dgm:pt>
    <dgm:pt modelId="{9195EC0B-9CD5-44C0-A5AB-C2CBFE60803E}" type="sibTrans" cxnId="{5547C13E-0237-408F-95D1-08156306F795}">
      <dgm:prSet/>
      <dgm:spPr/>
      <dgm:t>
        <a:bodyPr/>
        <a:lstStyle/>
        <a:p>
          <a:endParaRPr lang="es-ES"/>
        </a:p>
      </dgm:t>
    </dgm:pt>
    <dgm:pt modelId="{42E2E8B8-8363-46D2-AEF4-E8C6CC5A6634}">
      <dgm:prSet phldrT="[Texto]"/>
      <dgm:spPr/>
      <dgm:t>
        <a:bodyPr/>
        <a:lstStyle/>
        <a:p>
          <a:r>
            <a:rPr lang="es-ES" dirty="0" err="1" smtClean="0"/>
            <a:t>Littel</a:t>
          </a:r>
          <a:r>
            <a:rPr lang="es-ES" dirty="0" smtClean="0"/>
            <a:t> en 1861, que relacionó la espasticidad con anoxia y traumatismo de parto. </a:t>
          </a:r>
          <a:endParaRPr lang="es-ES" dirty="0"/>
        </a:p>
      </dgm:t>
    </dgm:pt>
    <dgm:pt modelId="{A66A5787-43A2-45B3-850B-94C7EAAE3D63}" type="parTrans" cxnId="{2AB44ED0-3686-4F20-A0FC-C9CD7EB99C3F}">
      <dgm:prSet/>
      <dgm:spPr/>
      <dgm:t>
        <a:bodyPr/>
        <a:lstStyle/>
        <a:p>
          <a:endParaRPr lang="es-ES"/>
        </a:p>
      </dgm:t>
    </dgm:pt>
    <dgm:pt modelId="{8B366190-A0A3-4C41-8B24-C5C5FB51AF7E}" type="sibTrans" cxnId="{2AB44ED0-3686-4F20-A0FC-C9CD7EB99C3F}">
      <dgm:prSet/>
      <dgm:spPr/>
      <dgm:t>
        <a:bodyPr/>
        <a:lstStyle/>
        <a:p>
          <a:endParaRPr lang="es-ES"/>
        </a:p>
      </dgm:t>
    </dgm:pt>
    <dgm:pt modelId="{C71A34C6-BFB2-4B4B-A0ED-BEEA5BD329ED}">
      <dgm:prSet phldrT="[Texto]"/>
      <dgm:spPr/>
      <dgm:t>
        <a:bodyPr/>
        <a:lstStyle/>
        <a:p>
          <a:r>
            <a:rPr lang="es-ES" dirty="0" smtClean="0"/>
            <a:t>El término "parálisis cerebral" apareció por primera vez en 1888 en los escritos de William </a:t>
          </a:r>
          <a:r>
            <a:rPr lang="es-ES" dirty="0" err="1" smtClean="0"/>
            <a:t>Osler</a:t>
          </a:r>
          <a:r>
            <a:rPr lang="es-ES" dirty="0" smtClean="0"/>
            <a:t>.</a:t>
          </a:r>
          <a:endParaRPr lang="es-ES" dirty="0"/>
        </a:p>
      </dgm:t>
    </dgm:pt>
    <dgm:pt modelId="{657C3479-5E75-4F62-A7DF-D42899CC6226}" type="parTrans" cxnId="{99E7C8D8-ED15-4A35-8CFE-7B82E423E592}">
      <dgm:prSet/>
      <dgm:spPr/>
      <dgm:t>
        <a:bodyPr/>
        <a:lstStyle/>
        <a:p>
          <a:endParaRPr lang="es-ES"/>
        </a:p>
      </dgm:t>
    </dgm:pt>
    <dgm:pt modelId="{E73CF91E-67DD-4EE3-AE92-17B438AB1CF3}" type="sibTrans" cxnId="{99E7C8D8-ED15-4A35-8CFE-7B82E423E592}">
      <dgm:prSet/>
      <dgm:spPr/>
      <dgm:t>
        <a:bodyPr/>
        <a:lstStyle/>
        <a:p>
          <a:endParaRPr lang="es-ES"/>
        </a:p>
      </dgm:t>
    </dgm:pt>
    <dgm:pt modelId="{98A4A310-1EF6-4B90-9F10-5F19EC56C420}">
      <dgm:prSet phldrT="[Texto]"/>
      <dgm:spPr/>
      <dgm:t>
        <a:bodyPr/>
        <a:lstStyle/>
        <a:p>
          <a:r>
            <a:rPr lang="es-ES" dirty="0" smtClean="0"/>
            <a:t>En 1897, Freud resaltó los aspectos de anomalías del desarrollo intrauterino asociados a la PC infantil. </a:t>
          </a:r>
          <a:endParaRPr lang="es-ES" dirty="0"/>
        </a:p>
      </dgm:t>
    </dgm:pt>
    <dgm:pt modelId="{180E924F-C0A7-4B39-9C76-00CC7C3B802B}" type="parTrans" cxnId="{C1615389-9726-4AE7-900D-E95E22CC9A78}">
      <dgm:prSet/>
      <dgm:spPr/>
      <dgm:t>
        <a:bodyPr/>
        <a:lstStyle/>
        <a:p>
          <a:endParaRPr lang="es-ES"/>
        </a:p>
      </dgm:t>
    </dgm:pt>
    <dgm:pt modelId="{56A1EFB9-344C-4BEF-920A-8DA26762098A}" type="sibTrans" cxnId="{C1615389-9726-4AE7-900D-E95E22CC9A78}">
      <dgm:prSet/>
      <dgm:spPr/>
      <dgm:t>
        <a:bodyPr/>
        <a:lstStyle/>
        <a:p>
          <a:endParaRPr lang="es-ES"/>
        </a:p>
      </dgm:t>
    </dgm:pt>
    <dgm:pt modelId="{CF24B103-370E-43F8-93A8-27A1C94B7099}" type="pres">
      <dgm:prSet presAssocID="{058A2734-F2AA-4671-B975-B02E47464A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585A24-FE03-454E-9FE3-B5AA523C5DFF}" type="pres">
      <dgm:prSet presAssocID="{6B5EC46D-B18E-4FEF-90AB-B42B2CB01910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A9C74A-8BF8-4DC3-89D5-7FC0B0EC2A7B}" type="pres">
      <dgm:prSet presAssocID="{9195EC0B-9CD5-44C0-A5AB-C2CBFE60803E}" presName="space" presStyleCnt="0"/>
      <dgm:spPr/>
    </dgm:pt>
    <dgm:pt modelId="{5A44D5B1-366B-4D3A-A3A5-23F7F6406D26}" type="pres">
      <dgm:prSet presAssocID="{42E2E8B8-8363-46D2-AEF4-E8C6CC5A6634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2BEB3C-5258-44E5-8BAF-8DB4E764B423}" type="pres">
      <dgm:prSet presAssocID="{8B366190-A0A3-4C41-8B24-C5C5FB51AF7E}" presName="space" presStyleCnt="0"/>
      <dgm:spPr/>
    </dgm:pt>
    <dgm:pt modelId="{07FA6DB3-D5E5-4505-8FC1-7788112B104B}" type="pres">
      <dgm:prSet presAssocID="{C71A34C6-BFB2-4B4B-A0ED-BEEA5BD329ED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02113B-A12A-4086-A4D7-6645C76C82D7}" type="pres">
      <dgm:prSet presAssocID="{E73CF91E-67DD-4EE3-AE92-17B438AB1CF3}" presName="space" presStyleCnt="0"/>
      <dgm:spPr/>
    </dgm:pt>
    <dgm:pt modelId="{C10DD197-F584-4832-94C3-3628C0F99B1A}" type="pres">
      <dgm:prSet presAssocID="{98A4A310-1EF6-4B90-9F10-5F19EC56C420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22FBF5-D2FC-400E-89E4-1DE6F8879491}" type="presOf" srcId="{42E2E8B8-8363-46D2-AEF4-E8C6CC5A6634}" destId="{5A44D5B1-366B-4D3A-A3A5-23F7F6406D26}" srcOrd="0" destOrd="0" presId="urn:microsoft.com/office/officeart/2005/8/layout/venn3"/>
    <dgm:cxn modelId="{2AB44ED0-3686-4F20-A0FC-C9CD7EB99C3F}" srcId="{058A2734-F2AA-4671-B975-B02E47464ABA}" destId="{42E2E8B8-8363-46D2-AEF4-E8C6CC5A6634}" srcOrd="1" destOrd="0" parTransId="{A66A5787-43A2-45B3-850B-94C7EAAE3D63}" sibTransId="{8B366190-A0A3-4C41-8B24-C5C5FB51AF7E}"/>
    <dgm:cxn modelId="{5547C13E-0237-408F-95D1-08156306F795}" srcId="{058A2734-F2AA-4671-B975-B02E47464ABA}" destId="{6B5EC46D-B18E-4FEF-90AB-B42B2CB01910}" srcOrd="0" destOrd="0" parTransId="{ABF51498-9749-4F0F-B248-A667916BA910}" sibTransId="{9195EC0B-9CD5-44C0-A5AB-C2CBFE60803E}"/>
    <dgm:cxn modelId="{CCD16398-1416-4026-8B5D-A7976A4A7E82}" type="presOf" srcId="{C71A34C6-BFB2-4B4B-A0ED-BEEA5BD329ED}" destId="{07FA6DB3-D5E5-4505-8FC1-7788112B104B}" srcOrd="0" destOrd="0" presId="urn:microsoft.com/office/officeart/2005/8/layout/venn3"/>
    <dgm:cxn modelId="{C1615389-9726-4AE7-900D-E95E22CC9A78}" srcId="{058A2734-F2AA-4671-B975-B02E47464ABA}" destId="{98A4A310-1EF6-4B90-9F10-5F19EC56C420}" srcOrd="3" destOrd="0" parTransId="{180E924F-C0A7-4B39-9C76-00CC7C3B802B}" sibTransId="{56A1EFB9-344C-4BEF-920A-8DA26762098A}"/>
    <dgm:cxn modelId="{430CD829-38C2-4451-BFAF-36B251259A43}" type="presOf" srcId="{98A4A310-1EF6-4B90-9F10-5F19EC56C420}" destId="{C10DD197-F584-4832-94C3-3628C0F99B1A}" srcOrd="0" destOrd="0" presId="urn:microsoft.com/office/officeart/2005/8/layout/venn3"/>
    <dgm:cxn modelId="{A73A99E6-8DDE-41FA-99CE-8174A80566B9}" type="presOf" srcId="{6B5EC46D-B18E-4FEF-90AB-B42B2CB01910}" destId="{35585A24-FE03-454E-9FE3-B5AA523C5DFF}" srcOrd="0" destOrd="0" presId="urn:microsoft.com/office/officeart/2005/8/layout/venn3"/>
    <dgm:cxn modelId="{60659EBE-48E5-4032-B45C-564160719B74}" type="presOf" srcId="{058A2734-F2AA-4671-B975-B02E47464ABA}" destId="{CF24B103-370E-43F8-93A8-27A1C94B7099}" srcOrd="0" destOrd="0" presId="urn:microsoft.com/office/officeart/2005/8/layout/venn3"/>
    <dgm:cxn modelId="{99E7C8D8-ED15-4A35-8CFE-7B82E423E592}" srcId="{058A2734-F2AA-4671-B975-B02E47464ABA}" destId="{C71A34C6-BFB2-4B4B-A0ED-BEEA5BD329ED}" srcOrd="2" destOrd="0" parTransId="{657C3479-5E75-4F62-A7DF-D42899CC6226}" sibTransId="{E73CF91E-67DD-4EE3-AE92-17B438AB1CF3}"/>
    <dgm:cxn modelId="{0CCEB085-85FC-4570-983B-8B811607B455}" type="presParOf" srcId="{CF24B103-370E-43F8-93A8-27A1C94B7099}" destId="{35585A24-FE03-454E-9FE3-B5AA523C5DFF}" srcOrd="0" destOrd="0" presId="urn:microsoft.com/office/officeart/2005/8/layout/venn3"/>
    <dgm:cxn modelId="{E601D5B1-88BD-49EE-A927-B55FD75A44E6}" type="presParOf" srcId="{CF24B103-370E-43F8-93A8-27A1C94B7099}" destId="{B9A9C74A-8BF8-4DC3-89D5-7FC0B0EC2A7B}" srcOrd="1" destOrd="0" presId="urn:microsoft.com/office/officeart/2005/8/layout/venn3"/>
    <dgm:cxn modelId="{063F2578-F97B-4C49-8AB9-202C0ACD6856}" type="presParOf" srcId="{CF24B103-370E-43F8-93A8-27A1C94B7099}" destId="{5A44D5B1-366B-4D3A-A3A5-23F7F6406D26}" srcOrd="2" destOrd="0" presId="urn:microsoft.com/office/officeart/2005/8/layout/venn3"/>
    <dgm:cxn modelId="{6583FFF2-A34D-4D9A-9675-BDEC08D0D946}" type="presParOf" srcId="{CF24B103-370E-43F8-93A8-27A1C94B7099}" destId="{8F2BEB3C-5258-44E5-8BAF-8DB4E764B423}" srcOrd="3" destOrd="0" presId="urn:microsoft.com/office/officeart/2005/8/layout/venn3"/>
    <dgm:cxn modelId="{99759F5F-3FE8-488E-8834-22240DB6B971}" type="presParOf" srcId="{CF24B103-370E-43F8-93A8-27A1C94B7099}" destId="{07FA6DB3-D5E5-4505-8FC1-7788112B104B}" srcOrd="4" destOrd="0" presId="urn:microsoft.com/office/officeart/2005/8/layout/venn3"/>
    <dgm:cxn modelId="{B12E4ED4-8C2B-4939-9D3D-318663BD420D}" type="presParOf" srcId="{CF24B103-370E-43F8-93A8-27A1C94B7099}" destId="{8A02113B-A12A-4086-A4D7-6645C76C82D7}" srcOrd="5" destOrd="0" presId="urn:microsoft.com/office/officeart/2005/8/layout/venn3"/>
    <dgm:cxn modelId="{4B019CC8-31EA-4798-9196-AB11CE29E943}" type="presParOf" srcId="{CF24B103-370E-43F8-93A8-27A1C94B7099}" destId="{C10DD197-F584-4832-94C3-3628C0F99B1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5C4D4F-F6F2-4A75-AE90-8D42262A68E3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796CD39-E22D-4F67-A70A-A058F44BACFB}">
      <dgm:prSet phldrT="[Texto]" custT="1"/>
      <dgm:spPr/>
      <dgm:t>
        <a:bodyPr/>
        <a:lstStyle/>
        <a:p>
          <a:r>
            <a:rPr lang="es-ES" sz="2800" dirty="0" smtClean="0"/>
            <a:t>PARÁLISIS CEREBRAL DISCENÉTICA</a:t>
          </a:r>
          <a:endParaRPr lang="es-ES" sz="2800" dirty="0"/>
        </a:p>
      </dgm:t>
    </dgm:pt>
    <dgm:pt modelId="{A73873E6-7403-4BC2-8B95-D2C9A5082258}" type="parTrans" cxnId="{18AC3259-BEEA-46B8-B930-DF10699C8459}">
      <dgm:prSet/>
      <dgm:spPr/>
      <dgm:t>
        <a:bodyPr/>
        <a:lstStyle/>
        <a:p>
          <a:endParaRPr lang="es-ES" sz="2800"/>
        </a:p>
      </dgm:t>
    </dgm:pt>
    <dgm:pt modelId="{1243CFC0-AC58-4795-8EF6-91890FA20EC1}" type="sibTrans" cxnId="{18AC3259-BEEA-46B8-B930-DF10699C8459}">
      <dgm:prSet/>
      <dgm:spPr/>
      <dgm:t>
        <a:bodyPr/>
        <a:lstStyle/>
        <a:p>
          <a:endParaRPr lang="es-ES" sz="2800"/>
        </a:p>
      </dgm:t>
    </dgm:pt>
    <dgm:pt modelId="{ABA0034A-7D5A-41BE-81ED-14C1549D9E47}">
      <dgm:prSet phldrT="[Texto]" custT="1"/>
      <dgm:spPr/>
      <dgm:t>
        <a:bodyPr/>
        <a:lstStyle/>
        <a:p>
          <a:r>
            <a:rPr lang="es-ES" sz="1800" dirty="0" smtClean="0"/>
            <a:t>Factores perinatales (60-70%)</a:t>
          </a:r>
          <a:endParaRPr lang="es-ES" sz="1800" dirty="0"/>
        </a:p>
      </dgm:t>
    </dgm:pt>
    <dgm:pt modelId="{23F095D0-D374-490D-928C-66849AEAA1F5}" type="parTrans" cxnId="{A645CE51-2D55-4AC4-8C2D-F7B21F64E6E0}">
      <dgm:prSet/>
      <dgm:spPr/>
      <dgm:t>
        <a:bodyPr/>
        <a:lstStyle/>
        <a:p>
          <a:endParaRPr lang="es-ES" sz="2800"/>
        </a:p>
      </dgm:t>
    </dgm:pt>
    <dgm:pt modelId="{32EC56B8-8CC1-42AA-9D4F-198884AC8474}" type="sibTrans" cxnId="{A645CE51-2D55-4AC4-8C2D-F7B21F64E6E0}">
      <dgm:prSet/>
      <dgm:spPr/>
      <dgm:t>
        <a:bodyPr/>
        <a:lstStyle/>
        <a:p>
          <a:endParaRPr lang="es-ES" sz="2800"/>
        </a:p>
      </dgm:t>
    </dgm:pt>
    <dgm:pt modelId="{B1A0187E-A6E6-4B9B-942E-17AB96DC4126}">
      <dgm:prSet phldrT="[Texto]" custT="1"/>
      <dgm:spPr/>
      <dgm:t>
        <a:bodyPr/>
        <a:lstStyle/>
        <a:p>
          <a:r>
            <a:rPr lang="es-ES" sz="1800" dirty="0" smtClean="0"/>
            <a:t>Hipotonía y oscilación del tronco</a:t>
          </a:r>
          <a:endParaRPr lang="es-ES" sz="1800" dirty="0"/>
        </a:p>
      </dgm:t>
    </dgm:pt>
    <dgm:pt modelId="{289B3026-E1A8-4557-9EF6-563FFA8C95F8}" type="parTrans" cxnId="{898C9F23-9F3A-4328-87D0-C753704E7829}">
      <dgm:prSet/>
      <dgm:spPr/>
      <dgm:t>
        <a:bodyPr/>
        <a:lstStyle/>
        <a:p>
          <a:endParaRPr lang="es-ES" sz="2800"/>
        </a:p>
      </dgm:t>
    </dgm:pt>
    <dgm:pt modelId="{A34B092C-3400-401D-8054-3BAD25CC2DBF}" type="sibTrans" cxnId="{898C9F23-9F3A-4328-87D0-C753704E7829}">
      <dgm:prSet/>
      <dgm:spPr/>
      <dgm:t>
        <a:bodyPr/>
        <a:lstStyle/>
        <a:p>
          <a:endParaRPr lang="es-ES" sz="2800"/>
        </a:p>
      </dgm:t>
    </dgm:pt>
    <dgm:pt modelId="{BBADDA79-4D71-4431-98B7-F5609707C252}">
      <dgm:prSet phldrT="[Texto]" custT="1"/>
      <dgm:spPr/>
      <dgm:t>
        <a:bodyPr/>
        <a:lstStyle/>
        <a:p>
          <a:r>
            <a:rPr lang="es-ES" sz="1800" dirty="0" smtClean="0"/>
            <a:t>Al año: síndrome </a:t>
          </a:r>
          <a:r>
            <a:rPr lang="es-ES" sz="1800" dirty="0" err="1" smtClean="0"/>
            <a:t>cerebeloso</a:t>
          </a:r>
          <a:r>
            <a:rPr lang="es-ES" sz="1800" dirty="0" smtClean="0"/>
            <a:t> (hipotonía, ataxia, dismetría, incoordinación)</a:t>
          </a:r>
          <a:endParaRPr lang="es-ES" sz="1800" dirty="0"/>
        </a:p>
      </dgm:t>
    </dgm:pt>
    <dgm:pt modelId="{A34881E6-0DF4-4F4A-BC87-1286E671787C}" type="parTrans" cxnId="{4528AC12-0716-4EFB-BE9E-6244307CBA35}">
      <dgm:prSet/>
      <dgm:spPr/>
      <dgm:t>
        <a:bodyPr/>
        <a:lstStyle/>
        <a:p>
          <a:endParaRPr lang="es-ES" sz="2800"/>
        </a:p>
      </dgm:t>
    </dgm:pt>
    <dgm:pt modelId="{7819896A-1D01-409D-BCA1-DDFBBA3F6229}" type="sibTrans" cxnId="{4528AC12-0716-4EFB-BE9E-6244307CBA35}">
      <dgm:prSet/>
      <dgm:spPr/>
      <dgm:t>
        <a:bodyPr/>
        <a:lstStyle/>
        <a:p>
          <a:endParaRPr lang="es-ES" sz="2800"/>
        </a:p>
      </dgm:t>
    </dgm:pt>
    <dgm:pt modelId="{FB9DE7A9-CD97-4078-BF59-ED0757E429A6}">
      <dgm:prSet phldrT="[Texto]" custT="1"/>
      <dgm:spPr/>
      <dgm:t>
        <a:bodyPr/>
        <a:lstStyle/>
        <a:p>
          <a:r>
            <a:rPr lang="es-ES" sz="2800" dirty="0" smtClean="0"/>
            <a:t>PARÁLISIS CEREBRAL ATÁXICA</a:t>
          </a:r>
          <a:endParaRPr lang="es-ES" sz="2800" dirty="0"/>
        </a:p>
      </dgm:t>
    </dgm:pt>
    <dgm:pt modelId="{7CC665BE-A084-4162-93B3-A8E2145306DA}" type="parTrans" cxnId="{201058CD-D085-4196-9092-41C7C662740B}">
      <dgm:prSet/>
      <dgm:spPr/>
      <dgm:t>
        <a:bodyPr/>
        <a:lstStyle/>
        <a:p>
          <a:endParaRPr lang="es-ES" sz="2800"/>
        </a:p>
      </dgm:t>
    </dgm:pt>
    <dgm:pt modelId="{5F561CBA-06D0-4F25-A2DC-15CABDEEFF4A}" type="sibTrans" cxnId="{201058CD-D085-4196-9092-41C7C662740B}">
      <dgm:prSet/>
      <dgm:spPr/>
      <dgm:t>
        <a:bodyPr/>
        <a:lstStyle/>
        <a:p>
          <a:endParaRPr lang="es-ES" sz="2800"/>
        </a:p>
      </dgm:t>
    </dgm:pt>
    <dgm:pt modelId="{62EAEC9A-C982-4964-8F39-D55AD15198AE}">
      <dgm:prSet phldrT="[Texto]" custT="1"/>
      <dgm:spPr/>
      <dgm:t>
        <a:bodyPr/>
        <a:lstStyle/>
        <a:p>
          <a:r>
            <a:rPr lang="es-ES" sz="1800" dirty="0" smtClean="0"/>
            <a:t>3 formas: </a:t>
          </a:r>
          <a:r>
            <a:rPr lang="es-ES" sz="1800" dirty="0" err="1" smtClean="0"/>
            <a:t>displejía</a:t>
          </a:r>
          <a:r>
            <a:rPr lang="es-ES" sz="1800" dirty="0" smtClean="0"/>
            <a:t> atáxica, ataxia simple y síndrome de desequilibrio.</a:t>
          </a:r>
          <a:endParaRPr lang="es-ES" sz="1800" dirty="0"/>
        </a:p>
      </dgm:t>
    </dgm:pt>
    <dgm:pt modelId="{9DD50EF5-2B14-4933-95C6-CCDB9BFC29DC}" type="parTrans" cxnId="{7A184C4E-2BF2-47E8-907D-63025D480CE2}">
      <dgm:prSet/>
      <dgm:spPr/>
      <dgm:t>
        <a:bodyPr/>
        <a:lstStyle/>
        <a:p>
          <a:endParaRPr lang="es-ES" sz="2800"/>
        </a:p>
      </dgm:t>
    </dgm:pt>
    <dgm:pt modelId="{8F7FD7C7-29F1-4BA1-A114-97BC1301E20D}" type="sibTrans" cxnId="{7A184C4E-2BF2-47E8-907D-63025D480CE2}">
      <dgm:prSet/>
      <dgm:spPr/>
      <dgm:t>
        <a:bodyPr/>
        <a:lstStyle/>
        <a:p>
          <a:endParaRPr lang="es-ES" sz="2800"/>
        </a:p>
      </dgm:t>
    </dgm:pt>
    <dgm:pt modelId="{47F0692D-7921-4F8C-B35D-E594B104F56C}">
      <dgm:prSet phldrT="[Texto]" custT="1"/>
      <dgm:spPr/>
      <dgm:t>
        <a:bodyPr/>
        <a:lstStyle/>
        <a:p>
          <a:r>
            <a:rPr lang="es-ES" sz="1800" dirty="0" smtClean="0"/>
            <a:t>Hallazgos: hipoplasia de vermis o hemisferios </a:t>
          </a:r>
          <a:r>
            <a:rPr lang="es-ES" sz="1800" dirty="0" err="1" smtClean="0"/>
            <a:t>cerebelosos</a:t>
          </a:r>
          <a:r>
            <a:rPr lang="es-ES" sz="1800" dirty="0" smtClean="0"/>
            <a:t>, atrofia</a:t>
          </a:r>
          <a:endParaRPr lang="es-ES" sz="1800" dirty="0"/>
        </a:p>
      </dgm:t>
    </dgm:pt>
    <dgm:pt modelId="{C21E95B2-A651-4817-94A4-B6F4B45F2F16}" type="parTrans" cxnId="{91CE481D-8AA8-4C80-8284-3E41AF14182F}">
      <dgm:prSet/>
      <dgm:spPr/>
      <dgm:t>
        <a:bodyPr/>
        <a:lstStyle/>
        <a:p>
          <a:endParaRPr lang="es-ES" sz="2800"/>
        </a:p>
      </dgm:t>
    </dgm:pt>
    <dgm:pt modelId="{D617BBB3-451A-44BA-BF6B-6C158E6F4A79}" type="sibTrans" cxnId="{91CE481D-8AA8-4C80-8284-3E41AF14182F}">
      <dgm:prSet/>
      <dgm:spPr/>
      <dgm:t>
        <a:bodyPr/>
        <a:lstStyle/>
        <a:p>
          <a:endParaRPr lang="es-ES" sz="2800"/>
        </a:p>
      </dgm:t>
    </dgm:pt>
    <dgm:pt modelId="{1D291218-D77A-484C-B14C-F868DA6A7C83}">
      <dgm:prSet phldrT="[Texto]" custT="1"/>
      <dgm:spPr/>
      <dgm:t>
        <a:bodyPr/>
        <a:lstStyle/>
        <a:p>
          <a:r>
            <a:rPr lang="es-ES" sz="2800" dirty="0" smtClean="0"/>
            <a:t>PARÁLISIS CEREBRAL HIPOTÓNICA</a:t>
          </a:r>
          <a:endParaRPr lang="es-ES" sz="2800" dirty="0"/>
        </a:p>
      </dgm:t>
    </dgm:pt>
    <dgm:pt modelId="{6F8058D2-59D6-4B41-A2D6-FC380F4A791C}" type="parTrans" cxnId="{1CBA0867-1FF6-444B-809F-3C3DCDE070B3}">
      <dgm:prSet/>
      <dgm:spPr/>
      <dgm:t>
        <a:bodyPr/>
        <a:lstStyle/>
        <a:p>
          <a:endParaRPr lang="es-ES" sz="2800"/>
        </a:p>
      </dgm:t>
    </dgm:pt>
    <dgm:pt modelId="{F3F6568D-E7EE-4836-9746-43DC4998F144}" type="sibTrans" cxnId="{1CBA0867-1FF6-444B-809F-3C3DCDE070B3}">
      <dgm:prSet/>
      <dgm:spPr/>
      <dgm:t>
        <a:bodyPr/>
        <a:lstStyle/>
        <a:p>
          <a:endParaRPr lang="es-ES" sz="2800"/>
        </a:p>
      </dgm:t>
    </dgm:pt>
    <dgm:pt modelId="{4D8E0403-8078-4D16-8284-5803928E86DE}">
      <dgm:prSet phldrT="[Texto]" custT="1"/>
      <dgm:spPr/>
      <dgm:t>
        <a:bodyPr/>
        <a:lstStyle/>
        <a:p>
          <a:r>
            <a:rPr lang="es-ES" sz="1800" dirty="0" smtClean="0"/>
            <a:t>Poco frecuente</a:t>
          </a:r>
          <a:endParaRPr lang="es-ES" sz="1800" dirty="0"/>
        </a:p>
      </dgm:t>
    </dgm:pt>
    <dgm:pt modelId="{6B4EBC71-B1CE-47EC-A986-A1366E3A0CA7}" type="parTrans" cxnId="{C8801A11-6D42-4FFD-BB4A-12E226F3091E}">
      <dgm:prSet/>
      <dgm:spPr/>
      <dgm:t>
        <a:bodyPr/>
        <a:lstStyle/>
        <a:p>
          <a:endParaRPr lang="es-ES" sz="2800"/>
        </a:p>
      </dgm:t>
    </dgm:pt>
    <dgm:pt modelId="{80057177-C525-413A-8A40-143404B44778}" type="sibTrans" cxnId="{C8801A11-6D42-4FFD-BB4A-12E226F3091E}">
      <dgm:prSet/>
      <dgm:spPr/>
      <dgm:t>
        <a:bodyPr/>
        <a:lstStyle/>
        <a:p>
          <a:endParaRPr lang="es-ES" sz="2800"/>
        </a:p>
      </dgm:t>
    </dgm:pt>
    <dgm:pt modelId="{13AB89A8-D0FC-44BA-A4D5-F2EFF56085C0}">
      <dgm:prSet phldrT="[Texto]" custT="1"/>
      <dgm:spPr/>
      <dgm:t>
        <a:bodyPr/>
        <a:lstStyle/>
        <a:p>
          <a:r>
            <a:rPr lang="es-ES" sz="1800" dirty="0" smtClean="0"/>
            <a:t>Hipotonía muscular +</a:t>
          </a:r>
          <a:r>
            <a:rPr lang="es-ES" sz="1800" dirty="0" err="1" smtClean="0"/>
            <a:t>debilidad+hiperreflexia</a:t>
          </a:r>
          <a:r>
            <a:rPr lang="es-ES" sz="1800" dirty="0" smtClean="0"/>
            <a:t> </a:t>
          </a:r>
          <a:r>
            <a:rPr lang="es-ES" sz="1800" dirty="0" err="1" smtClean="0"/>
            <a:t>osteotendinosa</a:t>
          </a:r>
          <a:endParaRPr lang="es-ES" sz="1800" dirty="0"/>
        </a:p>
      </dgm:t>
    </dgm:pt>
    <dgm:pt modelId="{28E4A2F8-54A1-4138-A6DF-F97C05656601}" type="parTrans" cxnId="{BD527822-225F-470B-B72F-1C2859473EF7}">
      <dgm:prSet/>
      <dgm:spPr/>
      <dgm:t>
        <a:bodyPr/>
        <a:lstStyle/>
        <a:p>
          <a:endParaRPr lang="es-ES" sz="2800"/>
        </a:p>
      </dgm:t>
    </dgm:pt>
    <dgm:pt modelId="{46FD6C90-DC4C-4031-9023-772FD3349C23}" type="sibTrans" cxnId="{BD527822-225F-470B-B72F-1C2859473EF7}">
      <dgm:prSet/>
      <dgm:spPr/>
      <dgm:t>
        <a:bodyPr/>
        <a:lstStyle/>
        <a:p>
          <a:endParaRPr lang="es-ES" sz="2800"/>
        </a:p>
      </dgm:t>
    </dgm:pt>
    <dgm:pt modelId="{D2ED963F-2DE0-4838-993C-1C17D8DE221C}">
      <dgm:prSet phldrT="[Texto]" custT="1"/>
      <dgm:spPr/>
      <dgm:t>
        <a:bodyPr/>
        <a:lstStyle/>
        <a:p>
          <a:r>
            <a:rPr lang="es-ES" sz="2800" dirty="0" smtClean="0"/>
            <a:t>PARÁLISIS CEREBRAL MIXTA</a:t>
          </a:r>
          <a:endParaRPr lang="es-ES" sz="2800" dirty="0"/>
        </a:p>
      </dgm:t>
    </dgm:pt>
    <dgm:pt modelId="{7A7D339F-AFB8-4BDB-9BFE-6B9FAF13819C}" type="parTrans" cxnId="{C85E70D1-D779-48C8-BB0E-C51AF1C1EEF4}">
      <dgm:prSet/>
      <dgm:spPr/>
      <dgm:t>
        <a:bodyPr/>
        <a:lstStyle/>
        <a:p>
          <a:endParaRPr lang="es-ES" sz="2800"/>
        </a:p>
      </dgm:t>
    </dgm:pt>
    <dgm:pt modelId="{373B5FD2-99F9-49BE-81C2-1B49C17C18F1}" type="sibTrans" cxnId="{C85E70D1-D779-48C8-BB0E-C51AF1C1EEF4}">
      <dgm:prSet/>
      <dgm:spPr/>
      <dgm:t>
        <a:bodyPr/>
        <a:lstStyle/>
        <a:p>
          <a:endParaRPr lang="es-ES" sz="2800"/>
        </a:p>
      </dgm:t>
    </dgm:pt>
    <dgm:pt modelId="{6328BF02-C464-45D7-B9ED-A055300B6B91}">
      <dgm:prSet phldrT="[Texto]" custT="1"/>
      <dgm:spPr/>
      <dgm:t>
        <a:bodyPr/>
        <a:lstStyle/>
        <a:p>
          <a:r>
            <a:rPr lang="es-ES" sz="1800" dirty="0" smtClean="0"/>
            <a:t>Es raro que el trastorno sea puro</a:t>
          </a:r>
          <a:endParaRPr lang="es-ES" sz="1800" dirty="0"/>
        </a:p>
      </dgm:t>
    </dgm:pt>
    <dgm:pt modelId="{90F96995-DBF5-4132-AB40-C2864DF33FF8}" type="parTrans" cxnId="{2AA34453-B0FD-4CB0-8228-5C047FA30F20}">
      <dgm:prSet/>
      <dgm:spPr/>
      <dgm:t>
        <a:bodyPr/>
        <a:lstStyle/>
        <a:p>
          <a:endParaRPr lang="es-ES" sz="2800"/>
        </a:p>
      </dgm:t>
    </dgm:pt>
    <dgm:pt modelId="{0D330A02-4154-4569-8DA4-BEC76DF801DF}" type="sibTrans" cxnId="{2AA34453-B0FD-4CB0-8228-5C047FA30F20}">
      <dgm:prSet/>
      <dgm:spPr/>
      <dgm:t>
        <a:bodyPr/>
        <a:lstStyle/>
        <a:p>
          <a:endParaRPr lang="es-ES" sz="2800"/>
        </a:p>
      </dgm:t>
    </dgm:pt>
    <dgm:pt modelId="{29872C42-18B6-4582-85D1-6DA7BFB95027}">
      <dgm:prSet phldrT="[Texto]" custT="1"/>
      <dgm:spPr/>
      <dgm:t>
        <a:bodyPr/>
        <a:lstStyle/>
        <a:p>
          <a:r>
            <a:rPr lang="es-ES" sz="1800" dirty="0" smtClean="0"/>
            <a:t>De los 5-10 meses se presentan los primeros síntomas</a:t>
          </a:r>
          <a:endParaRPr lang="es-ES" sz="1800" dirty="0"/>
        </a:p>
      </dgm:t>
    </dgm:pt>
    <dgm:pt modelId="{3991AF0E-250F-4C3A-80C7-F1FA743557AD}" type="parTrans" cxnId="{80212A21-45BD-495C-94D0-9081A1042334}">
      <dgm:prSet/>
      <dgm:spPr/>
      <dgm:t>
        <a:bodyPr/>
        <a:lstStyle/>
        <a:p>
          <a:endParaRPr lang="es-ES" sz="2800"/>
        </a:p>
      </dgm:t>
    </dgm:pt>
    <dgm:pt modelId="{C219CFB7-5D32-4ABD-8C1A-52AF40EBA4AF}" type="sibTrans" cxnId="{80212A21-45BD-495C-94D0-9081A1042334}">
      <dgm:prSet/>
      <dgm:spPr/>
      <dgm:t>
        <a:bodyPr/>
        <a:lstStyle/>
        <a:p>
          <a:endParaRPr lang="es-ES" sz="2800"/>
        </a:p>
      </dgm:t>
    </dgm:pt>
    <dgm:pt modelId="{11A5AFA6-0352-46CF-8B20-76018B885884}">
      <dgm:prSet phldrT="[Texto]" custT="1"/>
      <dgm:spPr/>
      <dgm:t>
        <a:bodyPr/>
        <a:lstStyle/>
        <a:p>
          <a:r>
            <a:rPr lang="es-ES" sz="1800" dirty="0" smtClean="0"/>
            <a:t>excesiva apertura bucal, hipotonía general con </a:t>
          </a:r>
          <a:r>
            <a:rPr lang="es-ES" sz="1800" dirty="0" err="1" smtClean="0"/>
            <a:t>hiperrreflexia</a:t>
          </a:r>
          <a:r>
            <a:rPr lang="es-ES" sz="1800" dirty="0" smtClean="0"/>
            <a:t>, babeo importante</a:t>
          </a:r>
          <a:endParaRPr lang="es-ES" sz="1800" dirty="0"/>
        </a:p>
      </dgm:t>
    </dgm:pt>
    <dgm:pt modelId="{C750F585-6E38-408B-8467-F563BB126839}" type="parTrans" cxnId="{438B9D2C-8059-4919-AD15-6355658BDF27}">
      <dgm:prSet/>
      <dgm:spPr/>
      <dgm:t>
        <a:bodyPr/>
        <a:lstStyle/>
        <a:p>
          <a:endParaRPr lang="es-ES" sz="2800"/>
        </a:p>
      </dgm:t>
    </dgm:pt>
    <dgm:pt modelId="{19F4C8E8-A43C-4FC1-B67A-A7884C780629}" type="sibTrans" cxnId="{438B9D2C-8059-4919-AD15-6355658BDF27}">
      <dgm:prSet/>
      <dgm:spPr/>
      <dgm:t>
        <a:bodyPr/>
        <a:lstStyle/>
        <a:p>
          <a:endParaRPr lang="es-ES" sz="2800"/>
        </a:p>
      </dgm:t>
    </dgm:pt>
    <dgm:pt modelId="{D85EF4DD-F290-4580-9489-1F8276E438BA}">
      <dgm:prSet phldrT="[Texto]" custT="1"/>
      <dgm:spPr/>
      <dgm:t>
        <a:bodyPr/>
        <a:lstStyle/>
        <a:p>
          <a:r>
            <a:rPr lang="es-ES" sz="1800" dirty="0" smtClean="0"/>
            <a:t>Puede no completarse el cuadro hasta los 2 años</a:t>
          </a:r>
          <a:endParaRPr lang="es-ES" sz="1800" dirty="0"/>
        </a:p>
      </dgm:t>
    </dgm:pt>
    <dgm:pt modelId="{24714CF5-0F77-4DA7-BF8D-FE88401B3177}" type="parTrans" cxnId="{27512C6D-6AC5-4E16-A9B3-0E64AC03771B}">
      <dgm:prSet/>
      <dgm:spPr/>
      <dgm:t>
        <a:bodyPr/>
        <a:lstStyle/>
        <a:p>
          <a:endParaRPr lang="es-ES" sz="2800"/>
        </a:p>
      </dgm:t>
    </dgm:pt>
    <dgm:pt modelId="{D171A18B-4CEF-4C63-8712-CE16A1B4ED79}" type="sibTrans" cxnId="{27512C6D-6AC5-4E16-A9B3-0E64AC03771B}">
      <dgm:prSet/>
      <dgm:spPr/>
      <dgm:t>
        <a:bodyPr/>
        <a:lstStyle/>
        <a:p>
          <a:endParaRPr lang="es-ES" sz="2800"/>
        </a:p>
      </dgm:t>
    </dgm:pt>
    <dgm:pt modelId="{389BD78F-854E-4329-B81E-DAB8504AEEFE}">
      <dgm:prSet phldrT="[Texto]" custT="1"/>
      <dgm:spPr/>
      <dgm:t>
        <a:bodyPr/>
        <a:lstStyle/>
        <a:p>
          <a:r>
            <a:rPr lang="es-ES" sz="1800" dirty="0" smtClean="0"/>
            <a:t>Signo de </a:t>
          </a:r>
          <a:r>
            <a:rPr lang="es-ES" sz="1800" dirty="0" err="1" smtClean="0"/>
            <a:t>Forester</a:t>
          </a:r>
          <a:endParaRPr lang="es-ES" sz="1800" dirty="0"/>
        </a:p>
      </dgm:t>
    </dgm:pt>
    <dgm:pt modelId="{C78C3B24-2169-4BF4-8B4A-8E89B0A4E10F}" type="parTrans" cxnId="{243F7015-DDF8-45BF-B7E9-19AFB4206D8A}">
      <dgm:prSet/>
      <dgm:spPr/>
      <dgm:t>
        <a:bodyPr/>
        <a:lstStyle/>
        <a:p>
          <a:endParaRPr lang="es-ES" sz="2800"/>
        </a:p>
      </dgm:t>
    </dgm:pt>
    <dgm:pt modelId="{2A27EB53-8CB3-4C2F-853C-2CAB05000DBF}" type="sibTrans" cxnId="{243F7015-DDF8-45BF-B7E9-19AFB4206D8A}">
      <dgm:prSet/>
      <dgm:spPr/>
      <dgm:t>
        <a:bodyPr/>
        <a:lstStyle/>
        <a:p>
          <a:endParaRPr lang="es-ES" sz="2800"/>
        </a:p>
      </dgm:t>
    </dgm:pt>
    <dgm:pt modelId="{7E8D3021-50BB-499F-B3EB-2B07456C3007}" type="pres">
      <dgm:prSet presAssocID="{D45C4D4F-F6F2-4A75-AE90-8D42262A68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9F80F5D-DFB3-46A6-A5A4-8BACFC06DFD9}" type="pres">
      <dgm:prSet presAssocID="{E796CD39-E22D-4F67-A70A-A058F44BACFB}" presName="vertFlow" presStyleCnt="0"/>
      <dgm:spPr/>
    </dgm:pt>
    <dgm:pt modelId="{3CA236C8-802A-4193-BBB7-935C7DE6AA7C}" type="pres">
      <dgm:prSet presAssocID="{E796CD39-E22D-4F67-A70A-A058F44BACFB}" presName="header" presStyleLbl="node1" presStyleIdx="0" presStyleCnt="4" custScaleY="235222"/>
      <dgm:spPr/>
      <dgm:t>
        <a:bodyPr/>
        <a:lstStyle/>
        <a:p>
          <a:endParaRPr lang="es-ES"/>
        </a:p>
      </dgm:t>
    </dgm:pt>
    <dgm:pt modelId="{19EE7AA7-B4E8-4DF6-A23D-57EB07859519}" type="pres">
      <dgm:prSet presAssocID="{23F095D0-D374-490D-928C-66849AEAA1F5}" presName="parTrans" presStyleLbl="sibTrans2D1" presStyleIdx="0" presStyleCnt="12"/>
      <dgm:spPr/>
      <dgm:t>
        <a:bodyPr/>
        <a:lstStyle/>
        <a:p>
          <a:endParaRPr lang="es-ES"/>
        </a:p>
      </dgm:t>
    </dgm:pt>
    <dgm:pt modelId="{917BC23D-21F2-45A7-8905-23FBBB120808}" type="pres">
      <dgm:prSet presAssocID="{ABA0034A-7D5A-41BE-81ED-14C1549D9E47}" presName="child" presStyleLbl="alignAccFollowNode1" presStyleIdx="0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83CA40-5513-475F-B0CF-7E254F20801E}" type="pres">
      <dgm:prSet presAssocID="{32EC56B8-8CC1-42AA-9D4F-198884AC8474}" presName="sibTrans" presStyleLbl="sibTrans2D1" presStyleIdx="1" presStyleCnt="12"/>
      <dgm:spPr/>
      <dgm:t>
        <a:bodyPr/>
        <a:lstStyle/>
        <a:p>
          <a:endParaRPr lang="es-ES"/>
        </a:p>
      </dgm:t>
    </dgm:pt>
    <dgm:pt modelId="{4316AA3C-AF76-4A92-BD37-E06E88D3AEA3}" type="pres">
      <dgm:prSet presAssocID="{29872C42-18B6-4582-85D1-6DA7BFB95027}" presName="child" presStyleLbl="alignAccFollowNode1" presStyleIdx="1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64EA6F-2930-44FC-81E8-3C63AAFCCC55}" type="pres">
      <dgm:prSet presAssocID="{C219CFB7-5D32-4ABD-8C1A-52AF40EBA4AF}" presName="sibTrans" presStyleLbl="sibTrans2D1" presStyleIdx="2" presStyleCnt="12"/>
      <dgm:spPr/>
      <dgm:t>
        <a:bodyPr/>
        <a:lstStyle/>
        <a:p>
          <a:endParaRPr lang="es-ES"/>
        </a:p>
      </dgm:t>
    </dgm:pt>
    <dgm:pt modelId="{1344D895-DC18-4E6A-8D19-0C1F2E8789AC}" type="pres">
      <dgm:prSet presAssocID="{11A5AFA6-0352-46CF-8B20-76018B885884}" presName="child" presStyleLbl="alignAccFollowNode1" presStyleIdx="2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DD8092-10F9-460E-AF36-2E26193A4743}" type="pres">
      <dgm:prSet presAssocID="{19F4C8E8-A43C-4FC1-B67A-A7884C780629}" presName="sibTrans" presStyleLbl="sibTrans2D1" presStyleIdx="3" presStyleCnt="12"/>
      <dgm:spPr/>
      <dgm:t>
        <a:bodyPr/>
        <a:lstStyle/>
        <a:p>
          <a:endParaRPr lang="es-ES"/>
        </a:p>
      </dgm:t>
    </dgm:pt>
    <dgm:pt modelId="{3860CCD4-B4E5-43B0-A58A-1836ECAFDC5E}" type="pres">
      <dgm:prSet presAssocID="{D85EF4DD-F290-4580-9489-1F8276E438BA}" presName="child" presStyleLbl="alignAccFollowNode1" presStyleIdx="3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D06841-7D6F-4AC4-A177-3C5178BD1A3F}" type="pres">
      <dgm:prSet presAssocID="{E796CD39-E22D-4F67-A70A-A058F44BACFB}" presName="hSp" presStyleCnt="0"/>
      <dgm:spPr/>
    </dgm:pt>
    <dgm:pt modelId="{E3C99BB7-4A63-40EF-BC33-E31D7E5DE1D4}" type="pres">
      <dgm:prSet presAssocID="{FB9DE7A9-CD97-4078-BF59-ED0757E429A6}" presName="vertFlow" presStyleCnt="0"/>
      <dgm:spPr/>
    </dgm:pt>
    <dgm:pt modelId="{C8DB18D3-4E2A-44AC-9BF8-D95788C3D490}" type="pres">
      <dgm:prSet presAssocID="{FB9DE7A9-CD97-4078-BF59-ED0757E429A6}" presName="header" presStyleLbl="node1" presStyleIdx="1" presStyleCnt="4" custScaleY="235222"/>
      <dgm:spPr/>
      <dgm:t>
        <a:bodyPr/>
        <a:lstStyle/>
        <a:p>
          <a:endParaRPr lang="es-ES"/>
        </a:p>
      </dgm:t>
    </dgm:pt>
    <dgm:pt modelId="{A3A59134-46D9-448A-BAA7-D263A1C2DD34}" type="pres">
      <dgm:prSet presAssocID="{289B3026-E1A8-4557-9EF6-563FFA8C95F8}" presName="parTrans" presStyleLbl="sibTrans2D1" presStyleIdx="4" presStyleCnt="12"/>
      <dgm:spPr/>
      <dgm:t>
        <a:bodyPr/>
        <a:lstStyle/>
        <a:p>
          <a:endParaRPr lang="es-ES"/>
        </a:p>
      </dgm:t>
    </dgm:pt>
    <dgm:pt modelId="{ABF81257-9DF2-43E6-9DB4-80CB1F182A82}" type="pres">
      <dgm:prSet presAssocID="{B1A0187E-A6E6-4B9B-942E-17AB96DC4126}" presName="child" presStyleLbl="alignAccFollowNode1" presStyleIdx="4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BEDAEF-4F4B-480A-A8D9-3CB95F98D17F}" type="pres">
      <dgm:prSet presAssocID="{A34B092C-3400-401D-8054-3BAD25CC2DBF}" presName="sibTrans" presStyleLbl="sibTrans2D1" presStyleIdx="5" presStyleCnt="12"/>
      <dgm:spPr/>
      <dgm:t>
        <a:bodyPr/>
        <a:lstStyle/>
        <a:p>
          <a:endParaRPr lang="es-ES"/>
        </a:p>
      </dgm:t>
    </dgm:pt>
    <dgm:pt modelId="{3E447680-4570-4D9A-8916-C554E0AAE9DF}" type="pres">
      <dgm:prSet presAssocID="{BBADDA79-4D71-4431-98B7-F5609707C252}" presName="child" presStyleLbl="alignAccFollowNode1" presStyleIdx="5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CD042F-4E79-4F62-ABD4-8B999B6C33CC}" type="pres">
      <dgm:prSet presAssocID="{7819896A-1D01-409D-BCA1-DDFBBA3F6229}" presName="sibTrans" presStyleLbl="sibTrans2D1" presStyleIdx="6" presStyleCnt="12"/>
      <dgm:spPr/>
      <dgm:t>
        <a:bodyPr/>
        <a:lstStyle/>
        <a:p>
          <a:endParaRPr lang="es-ES"/>
        </a:p>
      </dgm:t>
    </dgm:pt>
    <dgm:pt modelId="{745D5351-809E-48FB-915E-107FAFECDE91}" type="pres">
      <dgm:prSet presAssocID="{62EAEC9A-C982-4964-8F39-D55AD15198AE}" presName="child" presStyleLbl="alignAccFollowNode1" presStyleIdx="6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0FAF10-0B53-4F88-B96B-BDD5363025A8}" type="pres">
      <dgm:prSet presAssocID="{8F7FD7C7-29F1-4BA1-A114-97BC1301E20D}" presName="sibTrans" presStyleLbl="sibTrans2D1" presStyleIdx="7" presStyleCnt="12"/>
      <dgm:spPr/>
      <dgm:t>
        <a:bodyPr/>
        <a:lstStyle/>
        <a:p>
          <a:endParaRPr lang="es-ES"/>
        </a:p>
      </dgm:t>
    </dgm:pt>
    <dgm:pt modelId="{44EF8D08-2354-432D-ADE3-2DE0539F0367}" type="pres">
      <dgm:prSet presAssocID="{47F0692D-7921-4F8C-B35D-E594B104F56C}" presName="child" presStyleLbl="alignAccFollowNode1" presStyleIdx="7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161F3A-983A-47DF-BFE2-68CD674D82E6}" type="pres">
      <dgm:prSet presAssocID="{FB9DE7A9-CD97-4078-BF59-ED0757E429A6}" presName="hSp" presStyleCnt="0"/>
      <dgm:spPr/>
    </dgm:pt>
    <dgm:pt modelId="{D2F18C0B-EE63-4890-AE48-006A6A455FA9}" type="pres">
      <dgm:prSet presAssocID="{1D291218-D77A-484C-B14C-F868DA6A7C83}" presName="vertFlow" presStyleCnt="0"/>
      <dgm:spPr/>
    </dgm:pt>
    <dgm:pt modelId="{95613E3A-1756-454D-8995-0222F1B5E70B}" type="pres">
      <dgm:prSet presAssocID="{1D291218-D77A-484C-B14C-F868DA6A7C83}" presName="header" presStyleLbl="node1" presStyleIdx="2" presStyleCnt="4" custScaleY="235222"/>
      <dgm:spPr/>
      <dgm:t>
        <a:bodyPr/>
        <a:lstStyle/>
        <a:p>
          <a:endParaRPr lang="es-ES"/>
        </a:p>
      </dgm:t>
    </dgm:pt>
    <dgm:pt modelId="{45DB8A84-EE42-4DAB-BF2C-9675944DBE55}" type="pres">
      <dgm:prSet presAssocID="{6B4EBC71-B1CE-47EC-A986-A1366E3A0CA7}" presName="parTrans" presStyleLbl="sibTrans2D1" presStyleIdx="8" presStyleCnt="12"/>
      <dgm:spPr/>
      <dgm:t>
        <a:bodyPr/>
        <a:lstStyle/>
        <a:p>
          <a:endParaRPr lang="es-ES"/>
        </a:p>
      </dgm:t>
    </dgm:pt>
    <dgm:pt modelId="{C4CB8CB7-1AD4-4582-9F99-61676FAA21E7}" type="pres">
      <dgm:prSet presAssocID="{4D8E0403-8078-4D16-8284-5803928E86DE}" presName="child" presStyleLbl="alignAccFollowNode1" presStyleIdx="8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A12C81-9B40-4E69-B2EF-45913B511C6D}" type="pres">
      <dgm:prSet presAssocID="{80057177-C525-413A-8A40-143404B44778}" presName="sibTrans" presStyleLbl="sibTrans2D1" presStyleIdx="9" presStyleCnt="12"/>
      <dgm:spPr/>
      <dgm:t>
        <a:bodyPr/>
        <a:lstStyle/>
        <a:p>
          <a:endParaRPr lang="es-ES"/>
        </a:p>
      </dgm:t>
    </dgm:pt>
    <dgm:pt modelId="{E7DF330F-A3F3-40D7-93A9-F7740501E2F0}" type="pres">
      <dgm:prSet presAssocID="{13AB89A8-D0FC-44BA-A4D5-F2EFF56085C0}" presName="child" presStyleLbl="alignAccFollowNode1" presStyleIdx="9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DDB427-A915-4565-89E0-97ED3BDAA26D}" type="pres">
      <dgm:prSet presAssocID="{46FD6C90-DC4C-4031-9023-772FD3349C23}" presName="sibTrans" presStyleLbl="sibTrans2D1" presStyleIdx="10" presStyleCnt="12"/>
      <dgm:spPr/>
      <dgm:t>
        <a:bodyPr/>
        <a:lstStyle/>
        <a:p>
          <a:endParaRPr lang="es-ES"/>
        </a:p>
      </dgm:t>
    </dgm:pt>
    <dgm:pt modelId="{65B79B09-E33E-41FE-9C90-06C67E0FCCB5}" type="pres">
      <dgm:prSet presAssocID="{389BD78F-854E-4329-B81E-DAB8504AEEFE}" presName="child" presStyleLbl="alignAccFollowNode1" presStyleIdx="10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0ED25C-D331-4882-AF9E-2FF878E3D5FE}" type="pres">
      <dgm:prSet presAssocID="{1D291218-D77A-484C-B14C-F868DA6A7C83}" presName="hSp" presStyleCnt="0"/>
      <dgm:spPr/>
    </dgm:pt>
    <dgm:pt modelId="{FAA4D182-0240-4F2F-BCC0-E462D63F4E31}" type="pres">
      <dgm:prSet presAssocID="{D2ED963F-2DE0-4838-993C-1C17D8DE221C}" presName="vertFlow" presStyleCnt="0"/>
      <dgm:spPr/>
    </dgm:pt>
    <dgm:pt modelId="{6986FD63-6831-40E2-8FB9-C7AD81563832}" type="pres">
      <dgm:prSet presAssocID="{D2ED963F-2DE0-4838-993C-1C17D8DE221C}" presName="header" presStyleLbl="node1" presStyleIdx="3" presStyleCnt="4" custScaleY="235222"/>
      <dgm:spPr/>
      <dgm:t>
        <a:bodyPr/>
        <a:lstStyle/>
        <a:p>
          <a:endParaRPr lang="es-ES"/>
        </a:p>
      </dgm:t>
    </dgm:pt>
    <dgm:pt modelId="{9F8BB76C-CCEC-43B1-8F0C-DC614702A89E}" type="pres">
      <dgm:prSet presAssocID="{90F96995-DBF5-4132-AB40-C2864DF33FF8}" presName="parTrans" presStyleLbl="sibTrans2D1" presStyleIdx="11" presStyleCnt="12"/>
      <dgm:spPr/>
      <dgm:t>
        <a:bodyPr/>
        <a:lstStyle/>
        <a:p>
          <a:endParaRPr lang="es-ES"/>
        </a:p>
      </dgm:t>
    </dgm:pt>
    <dgm:pt modelId="{6A676110-A384-408B-904B-191A3355027D}" type="pres">
      <dgm:prSet presAssocID="{6328BF02-C464-45D7-B9ED-A055300B6B91}" presName="child" presStyleLbl="alignAccFollowNode1" presStyleIdx="11" presStyleCnt="12" custScaleY="1558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38B9D2C-8059-4919-AD15-6355658BDF27}" srcId="{E796CD39-E22D-4F67-A70A-A058F44BACFB}" destId="{11A5AFA6-0352-46CF-8B20-76018B885884}" srcOrd="2" destOrd="0" parTransId="{C750F585-6E38-408B-8467-F563BB126839}" sibTransId="{19F4C8E8-A43C-4FC1-B67A-A7884C780629}"/>
    <dgm:cxn modelId="{3F387C75-A650-4731-86E3-DE3F521A72B7}" type="presOf" srcId="{62EAEC9A-C982-4964-8F39-D55AD15198AE}" destId="{745D5351-809E-48FB-915E-107FAFECDE91}" srcOrd="0" destOrd="0" presId="urn:microsoft.com/office/officeart/2005/8/layout/lProcess1"/>
    <dgm:cxn modelId="{898C9F23-9F3A-4328-87D0-C753704E7829}" srcId="{FB9DE7A9-CD97-4078-BF59-ED0757E429A6}" destId="{B1A0187E-A6E6-4B9B-942E-17AB96DC4126}" srcOrd="0" destOrd="0" parTransId="{289B3026-E1A8-4557-9EF6-563FFA8C95F8}" sibTransId="{A34B092C-3400-401D-8054-3BAD25CC2DBF}"/>
    <dgm:cxn modelId="{91CE481D-8AA8-4C80-8284-3E41AF14182F}" srcId="{FB9DE7A9-CD97-4078-BF59-ED0757E429A6}" destId="{47F0692D-7921-4F8C-B35D-E594B104F56C}" srcOrd="3" destOrd="0" parTransId="{C21E95B2-A651-4817-94A4-B6F4B45F2F16}" sibTransId="{D617BBB3-451A-44BA-BF6B-6C158E6F4A79}"/>
    <dgm:cxn modelId="{2D8E5A03-4A00-4CA9-94AF-6449B3C118ED}" type="presOf" srcId="{46FD6C90-DC4C-4031-9023-772FD3349C23}" destId="{41DDB427-A915-4565-89E0-97ED3BDAA26D}" srcOrd="0" destOrd="0" presId="urn:microsoft.com/office/officeart/2005/8/layout/lProcess1"/>
    <dgm:cxn modelId="{4528AC12-0716-4EFB-BE9E-6244307CBA35}" srcId="{FB9DE7A9-CD97-4078-BF59-ED0757E429A6}" destId="{BBADDA79-4D71-4431-98B7-F5609707C252}" srcOrd="1" destOrd="0" parTransId="{A34881E6-0DF4-4F4A-BC87-1286E671787C}" sibTransId="{7819896A-1D01-409D-BCA1-DDFBBA3F6229}"/>
    <dgm:cxn modelId="{C8801A11-6D42-4FFD-BB4A-12E226F3091E}" srcId="{1D291218-D77A-484C-B14C-F868DA6A7C83}" destId="{4D8E0403-8078-4D16-8284-5803928E86DE}" srcOrd="0" destOrd="0" parTransId="{6B4EBC71-B1CE-47EC-A986-A1366E3A0CA7}" sibTransId="{80057177-C525-413A-8A40-143404B44778}"/>
    <dgm:cxn modelId="{9EF3DEB4-3A60-49F7-B168-543AD44B76F6}" type="presOf" srcId="{BBADDA79-4D71-4431-98B7-F5609707C252}" destId="{3E447680-4570-4D9A-8916-C554E0AAE9DF}" srcOrd="0" destOrd="0" presId="urn:microsoft.com/office/officeart/2005/8/layout/lProcess1"/>
    <dgm:cxn modelId="{6A275858-1A88-4199-9CB8-D53009B11066}" type="presOf" srcId="{389BD78F-854E-4329-B81E-DAB8504AEEFE}" destId="{65B79B09-E33E-41FE-9C90-06C67E0FCCB5}" srcOrd="0" destOrd="0" presId="urn:microsoft.com/office/officeart/2005/8/layout/lProcess1"/>
    <dgm:cxn modelId="{5018E910-C07E-42E1-81B4-7E0020360A8D}" type="presOf" srcId="{FB9DE7A9-CD97-4078-BF59-ED0757E429A6}" destId="{C8DB18D3-4E2A-44AC-9BF8-D95788C3D490}" srcOrd="0" destOrd="0" presId="urn:microsoft.com/office/officeart/2005/8/layout/lProcess1"/>
    <dgm:cxn modelId="{64DBC0FC-0ADE-4E60-B64F-67D191C54657}" type="presOf" srcId="{13AB89A8-D0FC-44BA-A4D5-F2EFF56085C0}" destId="{E7DF330F-A3F3-40D7-93A9-F7740501E2F0}" srcOrd="0" destOrd="0" presId="urn:microsoft.com/office/officeart/2005/8/layout/lProcess1"/>
    <dgm:cxn modelId="{B1BE642D-71C1-450A-B7F7-ACE745EBEA1E}" type="presOf" srcId="{19F4C8E8-A43C-4FC1-B67A-A7884C780629}" destId="{BDDD8092-10F9-460E-AF36-2E26193A4743}" srcOrd="0" destOrd="0" presId="urn:microsoft.com/office/officeart/2005/8/layout/lProcess1"/>
    <dgm:cxn modelId="{D06CFC79-E389-450F-9018-4E8F59401384}" type="presOf" srcId="{A34B092C-3400-401D-8054-3BAD25CC2DBF}" destId="{4EBEDAEF-4F4B-480A-A8D9-3CB95F98D17F}" srcOrd="0" destOrd="0" presId="urn:microsoft.com/office/officeart/2005/8/layout/lProcess1"/>
    <dgm:cxn modelId="{0BD71B9F-A00B-4C79-B344-A9456A0F039C}" type="presOf" srcId="{80057177-C525-413A-8A40-143404B44778}" destId="{B7A12C81-9B40-4E69-B2EF-45913B511C6D}" srcOrd="0" destOrd="0" presId="urn:microsoft.com/office/officeart/2005/8/layout/lProcess1"/>
    <dgm:cxn modelId="{844B773F-DEB9-4973-A41C-E0DE1E3908B6}" type="presOf" srcId="{289B3026-E1A8-4557-9EF6-563FFA8C95F8}" destId="{A3A59134-46D9-448A-BAA7-D263A1C2DD34}" srcOrd="0" destOrd="0" presId="urn:microsoft.com/office/officeart/2005/8/layout/lProcess1"/>
    <dgm:cxn modelId="{8FA2E745-6A03-489A-BE48-F454DCC75D91}" type="presOf" srcId="{4D8E0403-8078-4D16-8284-5803928E86DE}" destId="{C4CB8CB7-1AD4-4582-9F99-61676FAA21E7}" srcOrd="0" destOrd="0" presId="urn:microsoft.com/office/officeart/2005/8/layout/lProcess1"/>
    <dgm:cxn modelId="{80212A21-45BD-495C-94D0-9081A1042334}" srcId="{E796CD39-E22D-4F67-A70A-A058F44BACFB}" destId="{29872C42-18B6-4582-85D1-6DA7BFB95027}" srcOrd="1" destOrd="0" parTransId="{3991AF0E-250F-4C3A-80C7-F1FA743557AD}" sibTransId="{C219CFB7-5D32-4ABD-8C1A-52AF40EBA4AF}"/>
    <dgm:cxn modelId="{27512C6D-6AC5-4E16-A9B3-0E64AC03771B}" srcId="{E796CD39-E22D-4F67-A70A-A058F44BACFB}" destId="{D85EF4DD-F290-4580-9489-1F8276E438BA}" srcOrd="3" destOrd="0" parTransId="{24714CF5-0F77-4DA7-BF8D-FE88401B3177}" sibTransId="{D171A18B-4CEF-4C63-8712-CE16A1B4ED79}"/>
    <dgm:cxn modelId="{B86E4EDD-BC00-447E-ACCC-299F72E73458}" type="presOf" srcId="{32EC56B8-8CC1-42AA-9D4F-198884AC8474}" destId="{3283CA40-5513-475F-B0CF-7E254F20801E}" srcOrd="0" destOrd="0" presId="urn:microsoft.com/office/officeart/2005/8/layout/lProcess1"/>
    <dgm:cxn modelId="{08349350-5E78-4B43-8ECF-E83B8A574470}" type="presOf" srcId="{E796CD39-E22D-4F67-A70A-A058F44BACFB}" destId="{3CA236C8-802A-4193-BBB7-935C7DE6AA7C}" srcOrd="0" destOrd="0" presId="urn:microsoft.com/office/officeart/2005/8/layout/lProcess1"/>
    <dgm:cxn modelId="{2AA34453-B0FD-4CB0-8228-5C047FA30F20}" srcId="{D2ED963F-2DE0-4838-993C-1C17D8DE221C}" destId="{6328BF02-C464-45D7-B9ED-A055300B6B91}" srcOrd="0" destOrd="0" parTransId="{90F96995-DBF5-4132-AB40-C2864DF33FF8}" sibTransId="{0D330A02-4154-4569-8DA4-BEC76DF801DF}"/>
    <dgm:cxn modelId="{31F7472A-F1B3-4B74-87EE-60D753E220AA}" type="presOf" srcId="{11A5AFA6-0352-46CF-8B20-76018B885884}" destId="{1344D895-DC18-4E6A-8D19-0C1F2E8789AC}" srcOrd="0" destOrd="0" presId="urn:microsoft.com/office/officeart/2005/8/layout/lProcess1"/>
    <dgm:cxn modelId="{6360D7D7-B70D-475F-94D0-C7C3241728E7}" type="presOf" srcId="{C219CFB7-5D32-4ABD-8C1A-52AF40EBA4AF}" destId="{4464EA6F-2930-44FC-81E8-3C63AAFCCC55}" srcOrd="0" destOrd="0" presId="urn:microsoft.com/office/officeart/2005/8/layout/lProcess1"/>
    <dgm:cxn modelId="{7A184C4E-2BF2-47E8-907D-63025D480CE2}" srcId="{FB9DE7A9-CD97-4078-BF59-ED0757E429A6}" destId="{62EAEC9A-C982-4964-8F39-D55AD15198AE}" srcOrd="2" destOrd="0" parTransId="{9DD50EF5-2B14-4933-95C6-CCDB9BFC29DC}" sibTransId="{8F7FD7C7-29F1-4BA1-A114-97BC1301E20D}"/>
    <dgm:cxn modelId="{243F7015-DDF8-45BF-B7E9-19AFB4206D8A}" srcId="{1D291218-D77A-484C-B14C-F868DA6A7C83}" destId="{389BD78F-854E-4329-B81E-DAB8504AEEFE}" srcOrd="2" destOrd="0" parTransId="{C78C3B24-2169-4BF4-8B4A-8E89B0A4E10F}" sibTransId="{2A27EB53-8CB3-4C2F-853C-2CAB05000DBF}"/>
    <dgm:cxn modelId="{79BF6568-A023-4CB1-ACE5-72FF8B6B4209}" type="presOf" srcId="{29872C42-18B6-4582-85D1-6DA7BFB95027}" destId="{4316AA3C-AF76-4A92-BD37-E06E88D3AEA3}" srcOrd="0" destOrd="0" presId="urn:microsoft.com/office/officeart/2005/8/layout/lProcess1"/>
    <dgm:cxn modelId="{18AC3259-BEEA-46B8-B930-DF10699C8459}" srcId="{D45C4D4F-F6F2-4A75-AE90-8D42262A68E3}" destId="{E796CD39-E22D-4F67-A70A-A058F44BACFB}" srcOrd="0" destOrd="0" parTransId="{A73873E6-7403-4BC2-8B95-D2C9A5082258}" sibTransId="{1243CFC0-AC58-4795-8EF6-91890FA20EC1}"/>
    <dgm:cxn modelId="{A088938B-4415-4B75-820E-32A7072FC151}" type="presOf" srcId="{47F0692D-7921-4F8C-B35D-E594B104F56C}" destId="{44EF8D08-2354-432D-ADE3-2DE0539F0367}" srcOrd="0" destOrd="0" presId="urn:microsoft.com/office/officeart/2005/8/layout/lProcess1"/>
    <dgm:cxn modelId="{BD527822-225F-470B-B72F-1C2859473EF7}" srcId="{1D291218-D77A-484C-B14C-F868DA6A7C83}" destId="{13AB89A8-D0FC-44BA-A4D5-F2EFF56085C0}" srcOrd="1" destOrd="0" parTransId="{28E4A2F8-54A1-4138-A6DF-F97C05656601}" sibTransId="{46FD6C90-DC4C-4031-9023-772FD3349C23}"/>
    <dgm:cxn modelId="{201058CD-D085-4196-9092-41C7C662740B}" srcId="{D45C4D4F-F6F2-4A75-AE90-8D42262A68E3}" destId="{FB9DE7A9-CD97-4078-BF59-ED0757E429A6}" srcOrd="1" destOrd="0" parTransId="{7CC665BE-A084-4162-93B3-A8E2145306DA}" sibTransId="{5F561CBA-06D0-4F25-A2DC-15CABDEEFF4A}"/>
    <dgm:cxn modelId="{851187B9-D279-4232-993E-9F6FE9035FA8}" type="presOf" srcId="{8F7FD7C7-29F1-4BA1-A114-97BC1301E20D}" destId="{9B0FAF10-0B53-4F88-B96B-BDD5363025A8}" srcOrd="0" destOrd="0" presId="urn:microsoft.com/office/officeart/2005/8/layout/lProcess1"/>
    <dgm:cxn modelId="{A547A5B2-727B-4AA4-9818-A7F1F8BD6F01}" type="presOf" srcId="{6B4EBC71-B1CE-47EC-A986-A1366E3A0CA7}" destId="{45DB8A84-EE42-4DAB-BF2C-9675944DBE55}" srcOrd="0" destOrd="0" presId="urn:microsoft.com/office/officeart/2005/8/layout/lProcess1"/>
    <dgm:cxn modelId="{A645CE51-2D55-4AC4-8C2D-F7B21F64E6E0}" srcId="{E796CD39-E22D-4F67-A70A-A058F44BACFB}" destId="{ABA0034A-7D5A-41BE-81ED-14C1549D9E47}" srcOrd="0" destOrd="0" parTransId="{23F095D0-D374-490D-928C-66849AEAA1F5}" sibTransId="{32EC56B8-8CC1-42AA-9D4F-198884AC8474}"/>
    <dgm:cxn modelId="{8AC421A2-DB39-48DD-972A-6710B50A5E45}" type="presOf" srcId="{7819896A-1D01-409D-BCA1-DDFBBA3F6229}" destId="{70CD042F-4E79-4F62-ABD4-8B999B6C33CC}" srcOrd="0" destOrd="0" presId="urn:microsoft.com/office/officeart/2005/8/layout/lProcess1"/>
    <dgm:cxn modelId="{04218C6D-FB10-459E-907F-46CFFB6B4A70}" type="presOf" srcId="{6328BF02-C464-45D7-B9ED-A055300B6B91}" destId="{6A676110-A384-408B-904B-191A3355027D}" srcOrd="0" destOrd="0" presId="urn:microsoft.com/office/officeart/2005/8/layout/lProcess1"/>
    <dgm:cxn modelId="{1CBA0867-1FF6-444B-809F-3C3DCDE070B3}" srcId="{D45C4D4F-F6F2-4A75-AE90-8D42262A68E3}" destId="{1D291218-D77A-484C-B14C-F868DA6A7C83}" srcOrd="2" destOrd="0" parTransId="{6F8058D2-59D6-4B41-A2D6-FC380F4A791C}" sibTransId="{F3F6568D-E7EE-4836-9746-43DC4998F144}"/>
    <dgm:cxn modelId="{F40B2219-749B-48EA-84CA-2DCF94A780D4}" type="presOf" srcId="{23F095D0-D374-490D-928C-66849AEAA1F5}" destId="{19EE7AA7-B4E8-4DF6-A23D-57EB07859519}" srcOrd="0" destOrd="0" presId="urn:microsoft.com/office/officeart/2005/8/layout/lProcess1"/>
    <dgm:cxn modelId="{55BEBE2A-366E-44CA-BA33-B30B44D2A4C9}" type="presOf" srcId="{90F96995-DBF5-4132-AB40-C2864DF33FF8}" destId="{9F8BB76C-CCEC-43B1-8F0C-DC614702A89E}" srcOrd="0" destOrd="0" presId="urn:microsoft.com/office/officeart/2005/8/layout/lProcess1"/>
    <dgm:cxn modelId="{9EF4AB62-F226-47E0-8EC8-847E34A0EDD0}" type="presOf" srcId="{D2ED963F-2DE0-4838-993C-1C17D8DE221C}" destId="{6986FD63-6831-40E2-8FB9-C7AD81563832}" srcOrd="0" destOrd="0" presId="urn:microsoft.com/office/officeart/2005/8/layout/lProcess1"/>
    <dgm:cxn modelId="{C85E70D1-D779-48C8-BB0E-C51AF1C1EEF4}" srcId="{D45C4D4F-F6F2-4A75-AE90-8D42262A68E3}" destId="{D2ED963F-2DE0-4838-993C-1C17D8DE221C}" srcOrd="3" destOrd="0" parTransId="{7A7D339F-AFB8-4BDB-9BFE-6B9FAF13819C}" sibTransId="{373B5FD2-99F9-49BE-81C2-1B49C17C18F1}"/>
    <dgm:cxn modelId="{DD05754C-8B50-402E-B4A1-50D3C57336E1}" type="presOf" srcId="{ABA0034A-7D5A-41BE-81ED-14C1549D9E47}" destId="{917BC23D-21F2-45A7-8905-23FBBB120808}" srcOrd="0" destOrd="0" presId="urn:microsoft.com/office/officeart/2005/8/layout/lProcess1"/>
    <dgm:cxn modelId="{05783368-795B-4EBD-A122-5E700857FF09}" type="presOf" srcId="{D45C4D4F-F6F2-4A75-AE90-8D42262A68E3}" destId="{7E8D3021-50BB-499F-B3EB-2B07456C3007}" srcOrd="0" destOrd="0" presId="urn:microsoft.com/office/officeart/2005/8/layout/lProcess1"/>
    <dgm:cxn modelId="{B92CE3BE-3DB4-4791-A0FF-20784B49C3D4}" type="presOf" srcId="{1D291218-D77A-484C-B14C-F868DA6A7C83}" destId="{95613E3A-1756-454D-8995-0222F1B5E70B}" srcOrd="0" destOrd="0" presId="urn:microsoft.com/office/officeart/2005/8/layout/lProcess1"/>
    <dgm:cxn modelId="{19D061F0-F2D7-4288-AE1F-7E78C9E0C4CB}" type="presOf" srcId="{D85EF4DD-F290-4580-9489-1F8276E438BA}" destId="{3860CCD4-B4E5-43B0-A58A-1836ECAFDC5E}" srcOrd="0" destOrd="0" presId="urn:microsoft.com/office/officeart/2005/8/layout/lProcess1"/>
    <dgm:cxn modelId="{2D0893E6-8C1B-4C56-A0A7-EA30C1232B2F}" type="presOf" srcId="{B1A0187E-A6E6-4B9B-942E-17AB96DC4126}" destId="{ABF81257-9DF2-43E6-9DB4-80CB1F182A82}" srcOrd="0" destOrd="0" presId="urn:microsoft.com/office/officeart/2005/8/layout/lProcess1"/>
    <dgm:cxn modelId="{6D03A701-89D1-429B-911A-EF5FB3A9F34E}" type="presParOf" srcId="{7E8D3021-50BB-499F-B3EB-2B07456C3007}" destId="{29F80F5D-DFB3-46A6-A5A4-8BACFC06DFD9}" srcOrd="0" destOrd="0" presId="urn:microsoft.com/office/officeart/2005/8/layout/lProcess1"/>
    <dgm:cxn modelId="{6B6E2613-D629-4765-BCF6-C6D520BBFCF8}" type="presParOf" srcId="{29F80F5D-DFB3-46A6-A5A4-8BACFC06DFD9}" destId="{3CA236C8-802A-4193-BBB7-935C7DE6AA7C}" srcOrd="0" destOrd="0" presId="urn:microsoft.com/office/officeart/2005/8/layout/lProcess1"/>
    <dgm:cxn modelId="{CA028127-A73B-4ECF-8C12-B4152D539D8E}" type="presParOf" srcId="{29F80F5D-DFB3-46A6-A5A4-8BACFC06DFD9}" destId="{19EE7AA7-B4E8-4DF6-A23D-57EB07859519}" srcOrd="1" destOrd="0" presId="urn:microsoft.com/office/officeart/2005/8/layout/lProcess1"/>
    <dgm:cxn modelId="{BF090F71-230D-4C9B-9400-D86CB20E7B1A}" type="presParOf" srcId="{29F80F5D-DFB3-46A6-A5A4-8BACFC06DFD9}" destId="{917BC23D-21F2-45A7-8905-23FBBB120808}" srcOrd="2" destOrd="0" presId="urn:microsoft.com/office/officeart/2005/8/layout/lProcess1"/>
    <dgm:cxn modelId="{7366C33A-697A-4E53-883C-AE17BE47D959}" type="presParOf" srcId="{29F80F5D-DFB3-46A6-A5A4-8BACFC06DFD9}" destId="{3283CA40-5513-475F-B0CF-7E254F20801E}" srcOrd="3" destOrd="0" presId="urn:microsoft.com/office/officeart/2005/8/layout/lProcess1"/>
    <dgm:cxn modelId="{9B102BEF-EF25-4CC8-9744-B171282A3D6C}" type="presParOf" srcId="{29F80F5D-DFB3-46A6-A5A4-8BACFC06DFD9}" destId="{4316AA3C-AF76-4A92-BD37-E06E88D3AEA3}" srcOrd="4" destOrd="0" presId="urn:microsoft.com/office/officeart/2005/8/layout/lProcess1"/>
    <dgm:cxn modelId="{D0DF6B80-A4FD-4B74-9DA1-1433B086CCCD}" type="presParOf" srcId="{29F80F5D-DFB3-46A6-A5A4-8BACFC06DFD9}" destId="{4464EA6F-2930-44FC-81E8-3C63AAFCCC55}" srcOrd="5" destOrd="0" presId="urn:microsoft.com/office/officeart/2005/8/layout/lProcess1"/>
    <dgm:cxn modelId="{FCE30498-CFD4-49C1-8FA3-3A7D9C2F7F9F}" type="presParOf" srcId="{29F80F5D-DFB3-46A6-A5A4-8BACFC06DFD9}" destId="{1344D895-DC18-4E6A-8D19-0C1F2E8789AC}" srcOrd="6" destOrd="0" presId="urn:microsoft.com/office/officeart/2005/8/layout/lProcess1"/>
    <dgm:cxn modelId="{C05FF794-9E20-4C6D-9124-3C413A167F9A}" type="presParOf" srcId="{29F80F5D-DFB3-46A6-A5A4-8BACFC06DFD9}" destId="{BDDD8092-10F9-460E-AF36-2E26193A4743}" srcOrd="7" destOrd="0" presId="urn:microsoft.com/office/officeart/2005/8/layout/lProcess1"/>
    <dgm:cxn modelId="{D0F055EC-546B-4C37-BE5B-6D1DB5E3937B}" type="presParOf" srcId="{29F80F5D-DFB3-46A6-A5A4-8BACFC06DFD9}" destId="{3860CCD4-B4E5-43B0-A58A-1836ECAFDC5E}" srcOrd="8" destOrd="0" presId="urn:microsoft.com/office/officeart/2005/8/layout/lProcess1"/>
    <dgm:cxn modelId="{3A181E21-2B40-4044-9283-3A5ABF8030E8}" type="presParOf" srcId="{7E8D3021-50BB-499F-B3EB-2B07456C3007}" destId="{41D06841-7D6F-4AC4-A177-3C5178BD1A3F}" srcOrd="1" destOrd="0" presId="urn:microsoft.com/office/officeart/2005/8/layout/lProcess1"/>
    <dgm:cxn modelId="{AC649E50-072B-4290-88E8-563D6DBEE7BC}" type="presParOf" srcId="{7E8D3021-50BB-499F-B3EB-2B07456C3007}" destId="{E3C99BB7-4A63-40EF-BC33-E31D7E5DE1D4}" srcOrd="2" destOrd="0" presId="urn:microsoft.com/office/officeart/2005/8/layout/lProcess1"/>
    <dgm:cxn modelId="{263EC4D1-FCCD-4446-8FAC-D913BE0C7C28}" type="presParOf" srcId="{E3C99BB7-4A63-40EF-BC33-E31D7E5DE1D4}" destId="{C8DB18D3-4E2A-44AC-9BF8-D95788C3D490}" srcOrd="0" destOrd="0" presId="urn:microsoft.com/office/officeart/2005/8/layout/lProcess1"/>
    <dgm:cxn modelId="{476923F5-152E-4A54-B9E1-6A1D168F788F}" type="presParOf" srcId="{E3C99BB7-4A63-40EF-BC33-E31D7E5DE1D4}" destId="{A3A59134-46D9-448A-BAA7-D263A1C2DD34}" srcOrd="1" destOrd="0" presId="urn:microsoft.com/office/officeart/2005/8/layout/lProcess1"/>
    <dgm:cxn modelId="{3E33FFCC-A195-4A9B-B0C0-96B6E4548ABB}" type="presParOf" srcId="{E3C99BB7-4A63-40EF-BC33-E31D7E5DE1D4}" destId="{ABF81257-9DF2-43E6-9DB4-80CB1F182A82}" srcOrd="2" destOrd="0" presId="urn:microsoft.com/office/officeart/2005/8/layout/lProcess1"/>
    <dgm:cxn modelId="{3411E5FE-E994-45C2-B37F-40EDFD7235A1}" type="presParOf" srcId="{E3C99BB7-4A63-40EF-BC33-E31D7E5DE1D4}" destId="{4EBEDAEF-4F4B-480A-A8D9-3CB95F98D17F}" srcOrd="3" destOrd="0" presId="urn:microsoft.com/office/officeart/2005/8/layout/lProcess1"/>
    <dgm:cxn modelId="{0543D182-B326-4219-A3D4-12932A728F7C}" type="presParOf" srcId="{E3C99BB7-4A63-40EF-BC33-E31D7E5DE1D4}" destId="{3E447680-4570-4D9A-8916-C554E0AAE9DF}" srcOrd="4" destOrd="0" presId="urn:microsoft.com/office/officeart/2005/8/layout/lProcess1"/>
    <dgm:cxn modelId="{63098E4F-1B27-4FD1-ADF7-8D580C485839}" type="presParOf" srcId="{E3C99BB7-4A63-40EF-BC33-E31D7E5DE1D4}" destId="{70CD042F-4E79-4F62-ABD4-8B999B6C33CC}" srcOrd="5" destOrd="0" presId="urn:microsoft.com/office/officeart/2005/8/layout/lProcess1"/>
    <dgm:cxn modelId="{FA6C3D2F-434E-49EE-B881-A480A68E6D14}" type="presParOf" srcId="{E3C99BB7-4A63-40EF-BC33-E31D7E5DE1D4}" destId="{745D5351-809E-48FB-915E-107FAFECDE91}" srcOrd="6" destOrd="0" presId="urn:microsoft.com/office/officeart/2005/8/layout/lProcess1"/>
    <dgm:cxn modelId="{379669E8-92F1-4654-B280-4EAA73CF458A}" type="presParOf" srcId="{E3C99BB7-4A63-40EF-BC33-E31D7E5DE1D4}" destId="{9B0FAF10-0B53-4F88-B96B-BDD5363025A8}" srcOrd="7" destOrd="0" presId="urn:microsoft.com/office/officeart/2005/8/layout/lProcess1"/>
    <dgm:cxn modelId="{0317FFCE-C982-4F6F-939A-3538F9C8D746}" type="presParOf" srcId="{E3C99BB7-4A63-40EF-BC33-E31D7E5DE1D4}" destId="{44EF8D08-2354-432D-ADE3-2DE0539F0367}" srcOrd="8" destOrd="0" presId="urn:microsoft.com/office/officeart/2005/8/layout/lProcess1"/>
    <dgm:cxn modelId="{F5134F85-4826-430C-A036-964B9ADBE2B2}" type="presParOf" srcId="{7E8D3021-50BB-499F-B3EB-2B07456C3007}" destId="{75161F3A-983A-47DF-BFE2-68CD674D82E6}" srcOrd="3" destOrd="0" presId="urn:microsoft.com/office/officeart/2005/8/layout/lProcess1"/>
    <dgm:cxn modelId="{F6E8FA4D-3268-4EA3-89E7-1CAA1544E686}" type="presParOf" srcId="{7E8D3021-50BB-499F-B3EB-2B07456C3007}" destId="{D2F18C0B-EE63-4890-AE48-006A6A455FA9}" srcOrd="4" destOrd="0" presId="urn:microsoft.com/office/officeart/2005/8/layout/lProcess1"/>
    <dgm:cxn modelId="{875218F0-CF59-4485-AE84-15B9755FF743}" type="presParOf" srcId="{D2F18C0B-EE63-4890-AE48-006A6A455FA9}" destId="{95613E3A-1756-454D-8995-0222F1B5E70B}" srcOrd="0" destOrd="0" presId="urn:microsoft.com/office/officeart/2005/8/layout/lProcess1"/>
    <dgm:cxn modelId="{8E8314B2-E3D3-4624-8897-4274255F9417}" type="presParOf" srcId="{D2F18C0B-EE63-4890-AE48-006A6A455FA9}" destId="{45DB8A84-EE42-4DAB-BF2C-9675944DBE55}" srcOrd="1" destOrd="0" presId="urn:microsoft.com/office/officeart/2005/8/layout/lProcess1"/>
    <dgm:cxn modelId="{D02ACADA-CEDE-4FDB-AE5E-629FD2D89AD3}" type="presParOf" srcId="{D2F18C0B-EE63-4890-AE48-006A6A455FA9}" destId="{C4CB8CB7-1AD4-4582-9F99-61676FAA21E7}" srcOrd="2" destOrd="0" presId="urn:microsoft.com/office/officeart/2005/8/layout/lProcess1"/>
    <dgm:cxn modelId="{A7833ABD-0BCE-4CF5-B63E-2B7F336B2985}" type="presParOf" srcId="{D2F18C0B-EE63-4890-AE48-006A6A455FA9}" destId="{B7A12C81-9B40-4E69-B2EF-45913B511C6D}" srcOrd="3" destOrd="0" presId="urn:microsoft.com/office/officeart/2005/8/layout/lProcess1"/>
    <dgm:cxn modelId="{0F4A3B22-9077-47EA-A5E7-45BC8D6AEDAE}" type="presParOf" srcId="{D2F18C0B-EE63-4890-AE48-006A6A455FA9}" destId="{E7DF330F-A3F3-40D7-93A9-F7740501E2F0}" srcOrd="4" destOrd="0" presId="urn:microsoft.com/office/officeart/2005/8/layout/lProcess1"/>
    <dgm:cxn modelId="{F7492D99-4E1A-4677-92DE-914B1E0F21C2}" type="presParOf" srcId="{D2F18C0B-EE63-4890-AE48-006A6A455FA9}" destId="{41DDB427-A915-4565-89E0-97ED3BDAA26D}" srcOrd="5" destOrd="0" presId="urn:microsoft.com/office/officeart/2005/8/layout/lProcess1"/>
    <dgm:cxn modelId="{93930B38-F4A6-42A4-B31B-FCF45815055D}" type="presParOf" srcId="{D2F18C0B-EE63-4890-AE48-006A6A455FA9}" destId="{65B79B09-E33E-41FE-9C90-06C67E0FCCB5}" srcOrd="6" destOrd="0" presId="urn:microsoft.com/office/officeart/2005/8/layout/lProcess1"/>
    <dgm:cxn modelId="{01D590B1-6600-4AB3-8D67-8B233B8E1B36}" type="presParOf" srcId="{7E8D3021-50BB-499F-B3EB-2B07456C3007}" destId="{2E0ED25C-D331-4882-AF9E-2FF878E3D5FE}" srcOrd="5" destOrd="0" presId="urn:microsoft.com/office/officeart/2005/8/layout/lProcess1"/>
    <dgm:cxn modelId="{E8EC285E-D5CB-4190-86ED-3118991BE412}" type="presParOf" srcId="{7E8D3021-50BB-499F-B3EB-2B07456C3007}" destId="{FAA4D182-0240-4F2F-BCC0-E462D63F4E31}" srcOrd="6" destOrd="0" presId="urn:microsoft.com/office/officeart/2005/8/layout/lProcess1"/>
    <dgm:cxn modelId="{D5927450-B180-4348-9B18-B4D31B9891F6}" type="presParOf" srcId="{FAA4D182-0240-4F2F-BCC0-E462D63F4E31}" destId="{6986FD63-6831-40E2-8FB9-C7AD81563832}" srcOrd="0" destOrd="0" presId="urn:microsoft.com/office/officeart/2005/8/layout/lProcess1"/>
    <dgm:cxn modelId="{CC00DE77-9803-441E-89BC-CF8C06D887C7}" type="presParOf" srcId="{FAA4D182-0240-4F2F-BCC0-E462D63F4E31}" destId="{9F8BB76C-CCEC-43B1-8F0C-DC614702A89E}" srcOrd="1" destOrd="0" presId="urn:microsoft.com/office/officeart/2005/8/layout/lProcess1"/>
    <dgm:cxn modelId="{40081877-EF28-43F1-BBA2-241167D11833}" type="presParOf" srcId="{FAA4D182-0240-4F2F-BCC0-E462D63F4E31}" destId="{6A676110-A384-408B-904B-191A3355027D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F2333D2-F0AF-4EDA-A94C-508D729ABA73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90C5BB8-A304-4F56-8E99-9144D640FE5B}">
      <dgm:prSet phldrT="[Texto]"/>
      <dgm:spPr/>
      <dgm:t>
        <a:bodyPr/>
        <a:lstStyle/>
        <a:p>
          <a:r>
            <a:rPr lang="es-ES" dirty="0" smtClean="0"/>
            <a:t>HISTORIA CLÍNICA</a:t>
          </a:r>
          <a:endParaRPr lang="es-ES" dirty="0"/>
        </a:p>
      </dgm:t>
    </dgm:pt>
    <dgm:pt modelId="{F734E910-AF8E-456E-9AE1-C998A68D28E4}" type="parTrans" cxnId="{F806539E-991F-4A94-B811-C36A5AA31688}">
      <dgm:prSet/>
      <dgm:spPr/>
      <dgm:t>
        <a:bodyPr/>
        <a:lstStyle/>
        <a:p>
          <a:endParaRPr lang="es-ES"/>
        </a:p>
      </dgm:t>
    </dgm:pt>
    <dgm:pt modelId="{5B0FE0A2-E609-40CE-AEF0-7A1A51F9C378}" type="sibTrans" cxnId="{F806539E-991F-4A94-B811-C36A5AA31688}">
      <dgm:prSet/>
      <dgm:spPr/>
      <dgm:t>
        <a:bodyPr/>
        <a:lstStyle/>
        <a:p>
          <a:endParaRPr lang="es-ES"/>
        </a:p>
      </dgm:t>
    </dgm:pt>
    <dgm:pt modelId="{552763D9-70AD-4C21-B593-227AF44C5101}">
      <dgm:prSet phldrT="[Texto]"/>
      <dgm:spPr/>
      <dgm:t>
        <a:bodyPr/>
        <a:lstStyle/>
        <a:p>
          <a:r>
            <a:rPr lang="es-ES" dirty="0" smtClean="0"/>
            <a:t>RETRASO EN EL DESARROLLO MOTOR</a:t>
          </a:r>
          <a:endParaRPr lang="es-ES" dirty="0"/>
        </a:p>
      </dgm:t>
    </dgm:pt>
    <dgm:pt modelId="{2A270449-3987-4B60-8818-EB9EB7EA450B}" type="parTrans" cxnId="{9113AAED-59A4-462D-B8E3-58D338E823DC}">
      <dgm:prSet/>
      <dgm:spPr/>
      <dgm:t>
        <a:bodyPr/>
        <a:lstStyle/>
        <a:p>
          <a:endParaRPr lang="es-ES"/>
        </a:p>
      </dgm:t>
    </dgm:pt>
    <dgm:pt modelId="{1C442855-72B4-4128-BF70-0A31B3E0E1AF}" type="sibTrans" cxnId="{9113AAED-59A4-462D-B8E3-58D338E823DC}">
      <dgm:prSet/>
      <dgm:spPr/>
      <dgm:t>
        <a:bodyPr/>
        <a:lstStyle/>
        <a:p>
          <a:endParaRPr lang="es-ES"/>
        </a:p>
      </dgm:t>
    </dgm:pt>
    <dgm:pt modelId="{13CC5477-6BD7-44BE-8C1E-B3EC6CC7BD50}">
      <dgm:prSet phldrT="[Texto]"/>
      <dgm:spPr/>
      <dgm:t>
        <a:bodyPr/>
        <a:lstStyle/>
        <a:p>
          <a:r>
            <a:rPr lang="es-ES" dirty="0" smtClean="0"/>
            <a:t>TRASTORNO DE TONO</a:t>
          </a:r>
          <a:endParaRPr lang="es-ES" dirty="0"/>
        </a:p>
      </dgm:t>
    </dgm:pt>
    <dgm:pt modelId="{9BB5BA90-433D-4DC5-8520-644968ABFA42}" type="parTrans" cxnId="{A8AEC7C7-7CFB-45B2-BA2E-EE59C1A1E349}">
      <dgm:prSet/>
      <dgm:spPr/>
    </dgm:pt>
    <dgm:pt modelId="{5C59B786-1A2C-4B5F-86ED-F5DA29209AD0}" type="sibTrans" cxnId="{A8AEC7C7-7CFB-45B2-BA2E-EE59C1A1E349}">
      <dgm:prSet/>
      <dgm:spPr/>
    </dgm:pt>
    <dgm:pt modelId="{42FCD7CD-6226-4CFA-8049-C3D75071A709}">
      <dgm:prSet phldrT="[Texto]"/>
      <dgm:spPr/>
      <dgm:t>
        <a:bodyPr/>
        <a:lstStyle/>
        <a:p>
          <a:r>
            <a:rPr lang="es-ES" dirty="0" smtClean="0"/>
            <a:t>PERSISTENCIA DE REFLEJOS PRIMITIVOS</a:t>
          </a:r>
          <a:endParaRPr lang="es-ES" dirty="0"/>
        </a:p>
      </dgm:t>
    </dgm:pt>
    <dgm:pt modelId="{F160D699-599B-48A1-A4CC-0124B0BFB170}" type="parTrans" cxnId="{23A59759-A642-4FEC-8DF1-EA707D837B0D}">
      <dgm:prSet/>
      <dgm:spPr/>
    </dgm:pt>
    <dgm:pt modelId="{7B7E9974-1E33-425F-9EE8-015CDE2848C1}" type="sibTrans" cxnId="{23A59759-A642-4FEC-8DF1-EA707D837B0D}">
      <dgm:prSet/>
      <dgm:spPr/>
    </dgm:pt>
    <dgm:pt modelId="{2B69774E-86BE-4E31-881C-D4C67E18FCF3}">
      <dgm:prSet phldrT="[Texto]"/>
      <dgm:spPr/>
      <dgm:t>
        <a:bodyPr/>
        <a:lstStyle/>
        <a:p>
          <a:r>
            <a:rPr lang="es-ES" dirty="0" smtClean="0"/>
            <a:t>RETARDO DE LOS REFLEJOS POSTURALES</a:t>
          </a:r>
          <a:endParaRPr lang="es-ES" dirty="0"/>
        </a:p>
      </dgm:t>
    </dgm:pt>
    <dgm:pt modelId="{4685EC18-2D43-4A0E-B00A-F5B21CA004B2}" type="parTrans" cxnId="{46D24F65-8066-4A2C-9178-1954376B99FA}">
      <dgm:prSet/>
      <dgm:spPr/>
    </dgm:pt>
    <dgm:pt modelId="{5AC8090C-12F8-4194-BD5A-2C737C5024D3}" type="sibTrans" cxnId="{46D24F65-8066-4A2C-9178-1954376B99FA}">
      <dgm:prSet/>
      <dgm:spPr/>
    </dgm:pt>
    <dgm:pt modelId="{4D39D34D-F561-4949-BA73-D08F195E64B9}">
      <dgm:prSet phldrT="[Texto]"/>
      <dgm:spPr/>
      <dgm:t>
        <a:bodyPr/>
        <a:lstStyle/>
        <a:p>
          <a:r>
            <a:rPr lang="es-ES" dirty="0" smtClean="0"/>
            <a:t>TRASTORNOS DE ALIMENTACIÓN</a:t>
          </a:r>
          <a:endParaRPr lang="es-ES" dirty="0"/>
        </a:p>
      </dgm:t>
    </dgm:pt>
    <dgm:pt modelId="{CFEE4FD1-EC0C-48DB-A47C-FD51C371AD9B}" type="parTrans" cxnId="{8CDF2244-8BE4-44C8-B70C-A9B510253617}">
      <dgm:prSet/>
      <dgm:spPr/>
    </dgm:pt>
    <dgm:pt modelId="{64010339-5014-403E-8CB1-CF935A7E8229}" type="sibTrans" cxnId="{8CDF2244-8BE4-44C8-B70C-A9B510253617}">
      <dgm:prSet/>
      <dgm:spPr/>
    </dgm:pt>
    <dgm:pt modelId="{D8785695-779F-47A1-8874-5A34724685EF}" type="pres">
      <dgm:prSet presAssocID="{5F2333D2-F0AF-4EDA-A94C-508D729ABA7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F1DBF58A-F7C9-47D6-BD0C-B56CEB476965}" type="pres">
      <dgm:prSet presAssocID="{F90C5BB8-A304-4F56-8E99-9144D640FE5B}" presName="compNode" presStyleCnt="0"/>
      <dgm:spPr/>
    </dgm:pt>
    <dgm:pt modelId="{D6F271A3-8B6D-4B97-A1CE-6186251D15C2}" type="pres">
      <dgm:prSet presAssocID="{F90C5BB8-A304-4F56-8E99-9144D640FE5B}" presName="dummyConnPt" presStyleCnt="0"/>
      <dgm:spPr/>
    </dgm:pt>
    <dgm:pt modelId="{E77815D8-5EF0-4EBC-A989-CF8D200AE7E3}" type="pres">
      <dgm:prSet presAssocID="{F90C5BB8-A304-4F56-8E99-9144D640FE5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1C8C06-8087-43DA-8E44-02777A07FEB7}" type="pres">
      <dgm:prSet presAssocID="{5B0FE0A2-E609-40CE-AEF0-7A1A51F9C378}" presName="sibTrans" presStyleLbl="bgSibTrans2D1" presStyleIdx="0" presStyleCnt="5"/>
      <dgm:spPr/>
      <dgm:t>
        <a:bodyPr/>
        <a:lstStyle/>
        <a:p>
          <a:endParaRPr lang="es-ES"/>
        </a:p>
      </dgm:t>
    </dgm:pt>
    <dgm:pt modelId="{B459796C-622F-40AD-B7DD-236C355D8430}" type="pres">
      <dgm:prSet presAssocID="{552763D9-70AD-4C21-B593-227AF44C5101}" presName="compNode" presStyleCnt="0"/>
      <dgm:spPr/>
    </dgm:pt>
    <dgm:pt modelId="{98865700-DFAC-401F-B803-BC5B438AA399}" type="pres">
      <dgm:prSet presAssocID="{552763D9-70AD-4C21-B593-227AF44C5101}" presName="dummyConnPt" presStyleCnt="0"/>
      <dgm:spPr/>
    </dgm:pt>
    <dgm:pt modelId="{F1AF35A8-66A7-4E0B-948C-5B920E04B91B}" type="pres">
      <dgm:prSet presAssocID="{552763D9-70AD-4C21-B593-227AF44C510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F69B4F-4A9F-4E0D-9A45-E8AC1530566B}" type="pres">
      <dgm:prSet presAssocID="{1C442855-72B4-4128-BF70-0A31B3E0E1AF}" presName="sibTrans" presStyleLbl="bgSibTrans2D1" presStyleIdx="1" presStyleCnt="5"/>
      <dgm:spPr/>
      <dgm:t>
        <a:bodyPr/>
        <a:lstStyle/>
        <a:p>
          <a:endParaRPr lang="es-ES"/>
        </a:p>
      </dgm:t>
    </dgm:pt>
    <dgm:pt modelId="{0BF7579C-6C66-4AB5-97E6-D035796E2EFC}" type="pres">
      <dgm:prSet presAssocID="{13CC5477-6BD7-44BE-8C1E-B3EC6CC7BD50}" presName="compNode" presStyleCnt="0"/>
      <dgm:spPr/>
    </dgm:pt>
    <dgm:pt modelId="{621575B5-560E-43CC-BB96-0FB033843C3D}" type="pres">
      <dgm:prSet presAssocID="{13CC5477-6BD7-44BE-8C1E-B3EC6CC7BD50}" presName="dummyConnPt" presStyleCnt="0"/>
      <dgm:spPr/>
    </dgm:pt>
    <dgm:pt modelId="{CD736A31-89B6-4CDA-A66B-42E774DD9280}" type="pres">
      <dgm:prSet presAssocID="{13CC5477-6BD7-44BE-8C1E-B3EC6CC7BD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F0E7E5-EB72-4621-A86A-F8C7281451A8}" type="pres">
      <dgm:prSet presAssocID="{5C59B786-1A2C-4B5F-86ED-F5DA29209AD0}" presName="sibTrans" presStyleLbl="bgSibTrans2D1" presStyleIdx="2" presStyleCnt="5"/>
      <dgm:spPr/>
    </dgm:pt>
    <dgm:pt modelId="{4F9DF14C-1259-4E17-B24D-6C7DB4BC6EA6}" type="pres">
      <dgm:prSet presAssocID="{42FCD7CD-6226-4CFA-8049-C3D75071A709}" presName="compNode" presStyleCnt="0"/>
      <dgm:spPr/>
    </dgm:pt>
    <dgm:pt modelId="{4D61BE9E-A187-4642-9159-F99A17165B5D}" type="pres">
      <dgm:prSet presAssocID="{42FCD7CD-6226-4CFA-8049-C3D75071A709}" presName="dummyConnPt" presStyleCnt="0"/>
      <dgm:spPr/>
    </dgm:pt>
    <dgm:pt modelId="{CE98B256-33EC-44CA-AA3E-9BAA200B264A}" type="pres">
      <dgm:prSet presAssocID="{42FCD7CD-6226-4CFA-8049-C3D75071A70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9D0043-56F5-4613-A711-B6D6AC1097A2}" type="pres">
      <dgm:prSet presAssocID="{7B7E9974-1E33-425F-9EE8-015CDE2848C1}" presName="sibTrans" presStyleLbl="bgSibTrans2D1" presStyleIdx="3" presStyleCnt="5"/>
      <dgm:spPr/>
    </dgm:pt>
    <dgm:pt modelId="{E5FC2857-3ABA-4555-87E1-35D61CDDCC13}" type="pres">
      <dgm:prSet presAssocID="{2B69774E-86BE-4E31-881C-D4C67E18FCF3}" presName="compNode" presStyleCnt="0"/>
      <dgm:spPr/>
    </dgm:pt>
    <dgm:pt modelId="{18DF3A75-6432-4C7E-B82D-5C6913C02978}" type="pres">
      <dgm:prSet presAssocID="{2B69774E-86BE-4E31-881C-D4C67E18FCF3}" presName="dummyConnPt" presStyleCnt="0"/>
      <dgm:spPr/>
    </dgm:pt>
    <dgm:pt modelId="{3BFFD826-24A4-4100-A9B5-1695B9D0FB26}" type="pres">
      <dgm:prSet presAssocID="{2B69774E-86BE-4E31-881C-D4C67E18FCF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1DB09F-67CB-4A57-9A30-0AED58D65A9D}" type="pres">
      <dgm:prSet presAssocID="{5AC8090C-12F8-4194-BD5A-2C737C5024D3}" presName="sibTrans" presStyleLbl="bgSibTrans2D1" presStyleIdx="4" presStyleCnt="5"/>
      <dgm:spPr/>
    </dgm:pt>
    <dgm:pt modelId="{AF345B33-46EA-478E-8AB8-CD10FDAE7539}" type="pres">
      <dgm:prSet presAssocID="{4D39D34D-F561-4949-BA73-D08F195E64B9}" presName="compNode" presStyleCnt="0"/>
      <dgm:spPr/>
    </dgm:pt>
    <dgm:pt modelId="{A6A15528-3FE9-488F-B2F8-4B27E2256877}" type="pres">
      <dgm:prSet presAssocID="{4D39D34D-F561-4949-BA73-D08F195E64B9}" presName="dummyConnPt" presStyleCnt="0"/>
      <dgm:spPr/>
    </dgm:pt>
    <dgm:pt modelId="{DF3DAE22-D8C0-4A51-9B22-E88723A4BF25}" type="pres">
      <dgm:prSet presAssocID="{4D39D34D-F561-4949-BA73-D08F195E64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6A3E78-267D-4008-A963-70B1FBC7CBF9}" type="presOf" srcId="{2B69774E-86BE-4E31-881C-D4C67E18FCF3}" destId="{3BFFD826-24A4-4100-A9B5-1695B9D0FB26}" srcOrd="0" destOrd="0" presId="urn:microsoft.com/office/officeart/2005/8/layout/bProcess4"/>
    <dgm:cxn modelId="{9584B7DA-38B5-4CA7-94F2-310FB83FDA05}" type="presOf" srcId="{42FCD7CD-6226-4CFA-8049-C3D75071A709}" destId="{CE98B256-33EC-44CA-AA3E-9BAA200B264A}" srcOrd="0" destOrd="0" presId="urn:microsoft.com/office/officeart/2005/8/layout/bProcess4"/>
    <dgm:cxn modelId="{46D24F65-8066-4A2C-9178-1954376B99FA}" srcId="{5F2333D2-F0AF-4EDA-A94C-508D729ABA73}" destId="{2B69774E-86BE-4E31-881C-D4C67E18FCF3}" srcOrd="4" destOrd="0" parTransId="{4685EC18-2D43-4A0E-B00A-F5B21CA004B2}" sibTransId="{5AC8090C-12F8-4194-BD5A-2C737C5024D3}"/>
    <dgm:cxn modelId="{2A3C953B-7FDE-4EF5-9BD8-BC7AEA51C52C}" type="presOf" srcId="{13CC5477-6BD7-44BE-8C1E-B3EC6CC7BD50}" destId="{CD736A31-89B6-4CDA-A66B-42E774DD9280}" srcOrd="0" destOrd="0" presId="urn:microsoft.com/office/officeart/2005/8/layout/bProcess4"/>
    <dgm:cxn modelId="{F806539E-991F-4A94-B811-C36A5AA31688}" srcId="{5F2333D2-F0AF-4EDA-A94C-508D729ABA73}" destId="{F90C5BB8-A304-4F56-8E99-9144D640FE5B}" srcOrd="0" destOrd="0" parTransId="{F734E910-AF8E-456E-9AE1-C998A68D28E4}" sibTransId="{5B0FE0A2-E609-40CE-AEF0-7A1A51F9C378}"/>
    <dgm:cxn modelId="{A8AEC7C7-7CFB-45B2-BA2E-EE59C1A1E349}" srcId="{5F2333D2-F0AF-4EDA-A94C-508D729ABA73}" destId="{13CC5477-6BD7-44BE-8C1E-B3EC6CC7BD50}" srcOrd="2" destOrd="0" parTransId="{9BB5BA90-433D-4DC5-8520-644968ABFA42}" sibTransId="{5C59B786-1A2C-4B5F-86ED-F5DA29209AD0}"/>
    <dgm:cxn modelId="{9113AAED-59A4-462D-B8E3-58D338E823DC}" srcId="{5F2333D2-F0AF-4EDA-A94C-508D729ABA73}" destId="{552763D9-70AD-4C21-B593-227AF44C5101}" srcOrd="1" destOrd="0" parTransId="{2A270449-3987-4B60-8818-EB9EB7EA450B}" sibTransId="{1C442855-72B4-4128-BF70-0A31B3E0E1AF}"/>
    <dgm:cxn modelId="{7F691B18-A212-45E2-9179-90D9B0DBFD5F}" type="presOf" srcId="{7B7E9974-1E33-425F-9EE8-015CDE2848C1}" destId="{389D0043-56F5-4613-A711-B6D6AC1097A2}" srcOrd="0" destOrd="0" presId="urn:microsoft.com/office/officeart/2005/8/layout/bProcess4"/>
    <dgm:cxn modelId="{751B6D4C-3376-48CC-906F-84DA995E849F}" type="presOf" srcId="{5B0FE0A2-E609-40CE-AEF0-7A1A51F9C378}" destId="{BD1C8C06-8087-43DA-8E44-02777A07FEB7}" srcOrd="0" destOrd="0" presId="urn:microsoft.com/office/officeart/2005/8/layout/bProcess4"/>
    <dgm:cxn modelId="{59D383F1-F035-4713-A6C7-0F5698AB9F51}" type="presOf" srcId="{1C442855-72B4-4128-BF70-0A31B3E0E1AF}" destId="{31F69B4F-4A9F-4E0D-9A45-E8AC1530566B}" srcOrd="0" destOrd="0" presId="urn:microsoft.com/office/officeart/2005/8/layout/bProcess4"/>
    <dgm:cxn modelId="{40A6B060-D6DD-4A30-9612-0F9955B823A7}" type="presOf" srcId="{4D39D34D-F561-4949-BA73-D08F195E64B9}" destId="{DF3DAE22-D8C0-4A51-9B22-E88723A4BF25}" srcOrd="0" destOrd="0" presId="urn:microsoft.com/office/officeart/2005/8/layout/bProcess4"/>
    <dgm:cxn modelId="{217D77F4-6F7E-40FB-8110-AA84A11F852A}" type="presOf" srcId="{5AC8090C-12F8-4194-BD5A-2C737C5024D3}" destId="{2E1DB09F-67CB-4A57-9A30-0AED58D65A9D}" srcOrd="0" destOrd="0" presId="urn:microsoft.com/office/officeart/2005/8/layout/bProcess4"/>
    <dgm:cxn modelId="{8CDF2244-8BE4-44C8-B70C-A9B510253617}" srcId="{5F2333D2-F0AF-4EDA-A94C-508D729ABA73}" destId="{4D39D34D-F561-4949-BA73-D08F195E64B9}" srcOrd="5" destOrd="0" parTransId="{CFEE4FD1-EC0C-48DB-A47C-FD51C371AD9B}" sibTransId="{64010339-5014-403E-8CB1-CF935A7E8229}"/>
    <dgm:cxn modelId="{9F64D3CE-2ECA-41C0-A122-DF370810FF38}" type="presOf" srcId="{552763D9-70AD-4C21-B593-227AF44C5101}" destId="{F1AF35A8-66A7-4E0B-948C-5B920E04B91B}" srcOrd="0" destOrd="0" presId="urn:microsoft.com/office/officeart/2005/8/layout/bProcess4"/>
    <dgm:cxn modelId="{970D5418-455E-4699-9EA4-EBF9C30AB257}" type="presOf" srcId="{F90C5BB8-A304-4F56-8E99-9144D640FE5B}" destId="{E77815D8-5EF0-4EBC-A989-CF8D200AE7E3}" srcOrd="0" destOrd="0" presId="urn:microsoft.com/office/officeart/2005/8/layout/bProcess4"/>
    <dgm:cxn modelId="{D6A725CF-3EF4-4255-BE5A-29CCCB4CCB74}" type="presOf" srcId="{5C59B786-1A2C-4B5F-86ED-F5DA29209AD0}" destId="{B6F0E7E5-EB72-4621-A86A-F8C7281451A8}" srcOrd="0" destOrd="0" presId="urn:microsoft.com/office/officeart/2005/8/layout/bProcess4"/>
    <dgm:cxn modelId="{23A59759-A642-4FEC-8DF1-EA707D837B0D}" srcId="{5F2333D2-F0AF-4EDA-A94C-508D729ABA73}" destId="{42FCD7CD-6226-4CFA-8049-C3D75071A709}" srcOrd="3" destOrd="0" parTransId="{F160D699-599B-48A1-A4CC-0124B0BFB170}" sibTransId="{7B7E9974-1E33-425F-9EE8-015CDE2848C1}"/>
    <dgm:cxn modelId="{6D2BBF83-1E9A-44A4-8FD6-C40C6DF8852F}" type="presOf" srcId="{5F2333D2-F0AF-4EDA-A94C-508D729ABA73}" destId="{D8785695-779F-47A1-8874-5A34724685EF}" srcOrd="0" destOrd="0" presId="urn:microsoft.com/office/officeart/2005/8/layout/bProcess4"/>
    <dgm:cxn modelId="{086E46FC-3B13-424F-9255-88F15EBAB5C7}" type="presParOf" srcId="{D8785695-779F-47A1-8874-5A34724685EF}" destId="{F1DBF58A-F7C9-47D6-BD0C-B56CEB476965}" srcOrd="0" destOrd="0" presId="urn:microsoft.com/office/officeart/2005/8/layout/bProcess4"/>
    <dgm:cxn modelId="{F737F6E2-C349-45B2-9B43-3A002D6A552A}" type="presParOf" srcId="{F1DBF58A-F7C9-47D6-BD0C-B56CEB476965}" destId="{D6F271A3-8B6D-4B97-A1CE-6186251D15C2}" srcOrd="0" destOrd="0" presId="urn:microsoft.com/office/officeart/2005/8/layout/bProcess4"/>
    <dgm:cxn modelId="{790F7635-51A8-4128-BB62-04634A9F04F9}" type="presParOf" srcId="{F1DBF58A-F7C9-47D6-BD0C-B56CEB476965}" destId="{E77815D8-5EF0-4EBC-A989-CF8D200AE7E3}" srcOrd="1" destOrd="0" presId="urn:microsoft.com/office/officeart/2005/8/layout/bProcess4"/>
    <dgm:cxn modelId="{F8498A21-F8E5-4A1A-9C92-5A1B51594A18}" type="presParOf" srcId="{D8785695-779F-47A1-8874-5A34724685EF}" destId="{BD1C8C06-8087-43DA-8E44-02777A07FEB7}" srcOrd="1" destOrd="0" presId="urn:microsoft.com/office/officeart/2005/8/layout/bProcess4"/>
    <dgm:cxn modelId="{3156D7C7-DE38-427A-880A-F0684137D2BD}" type="presParOf" srcId="{D8785695-779F-47A1-8874-5A34724685EF}" destId="{B459796C-622F-40AD-B7DD-236C355D8430}" srcOrd="2" destOrd="0" presId="urn:microsoft.com/office/officeart/2005/8/layout/bProcess4"/>
    <dgm:cxn modelId="{0CD598B6-4EBE-490B-B5B0-ECD28CDA3C1A}" type="presParOf" srcId="{B459796C-622F-40AD-B7DD-236C355D8430}" destId="{98865700-DFAC-401F-B803-BC5B438AA399}" srcOrd="0" destOrd="0" presId="urn:microsoft.com/office/officeart/2005/8/layout/bProcess4"/>
    <dgm:cxn modelId="{9E21A897-D8E9-4E4C-B948-04F8A1E80070}" type="presParOf" srcId="{B459796C-622F-40AD-B7DD-236C355D8430}" destId="{F1AF35A8-66A7-4E0B-948C-5B920E04B91B}" srcOrd="1" destOrd="0" presId="urn:microsoft.com/office/officeart/2005/8/layout/bProcess4"/>
    <dgm:cxn modelId="{7F1C9C6A-76C2-4F35-986B-6E9624CEE02A}" type="presParOf" srcId="{D8785695-779F-47A1-8874-5A34724685EF}" destId="{31F69B4F-4A9F-4E0D-9A45-E8AC1530566B}" srcOrd="3" destOrd="0" presId="urn:microsoft.com/office/officeart/2005/8/layout/bProcess4"/>
    <dgm:cxn modelId="{C03BB270-F51E-497E-BA4D-A68E2F56EA53}" type="presParOf" srcId="{D8785695-779F-47A1-8874-5A34724685EF}" destId="{0BF7579C-6C66-4AB5-97E6-D035796E2EFC}" srcOrd="4" destOrd="0" presId="urn:microsoft.com/office/officeart/2005/8/layout/bProcess4"/>
    <dgm:cxn modelId="{C4A6E015-AD0F-47CE-ADFB-B51EE7608F51}" type="presParOf" srcId="{0BF7579C-6C66-4AB5-97E6-D035796E2EFC}" destId="{621575B5-560E-43CC-BB96-0FB033843C3D}" srcOrd="0" destOrd="0" presId="urn:microsoft.com/office/officeart/2005/8/layout/bProcess4"/>
    <dgm:cxn modelId="{BAD84F38-4010-4906-962D-6E6CA453215B}" type="presParOf" srcId="{0BF7579C-6C66-4AB5-97E6-D035796E2EFC}" destId="{CD736A31-89B6-4CDA-A66B-42E774DD9280}" srcOrd="1" destOrd="0" presId="urn:microsoft.com/office/officeart/2005/8/layout/bProcess4"/>
    <dgm:cxn modelId="{A15A1321-9752-407F-B778-0EFE88B76517}" type="presParOf" srcId="{D8785695-779F-47A1-8874-5A34724685EF}" destId="{B6F0E7E5-EB72-4621-A86A-F8C7281451A8}" srcOrd="5" destOrd="0" presId="urn:microsoft.com/office/officeart/2005/8/layout/bProcess4"/>
    <dgm:cxn modelId="{65A98A6A-9D66-4A48-B0A5-2878E4324EAB}" type="presParOf" srcId="{D8785695-779F-47A1-8874-5A34724685EF}" destId="{4F9DF14C-1259-4E17-B24D-6C7DB4BC6EA6}" srcOrd="6" destOrd="0" presId="urn:microsoft.com/office/officeart/2005/8/layout/bProcess4"/>
    <dgm:cxn modelId="{B63DB6D0-6527-40A9-BC11-8CD082ECBCCF}" type="presParOf" srcId="{4F9DF14C-1259-4E17-B24D-6C7DB4BC6EA6}" destId="{4D61BE9E-A187-4642-9159-F99A17165B5D}" srcOrd="0" destOrd="0" presId="urn:microsoft.com/office/officeart/2005/8/layout/bProcess4"/>
    <dgm:cxn modelId="{4C6B1B4A-3D85-4237-B7FE-93BCF80E0CCB}" type="presParOf" srcId="{4F9DF14C-1259-4E17-B24D-6C7DB4BC6EA6}" destId="{CE98B256-33EC-44CA-AA3E-9BAA200B264A}" srcOrd="1" destOrd="0" presId="urn:microsoft.com/office/officeart/2005/8/layout/bProcess4"/>
    <dgm:cxn modelId="{24DA77E7-5B2C-4985-A02D-27E43F5D5817}" type="presParOf" srcId="{D8785695-779F-47A1-8874-5A34724685EF}" destId="{389D0043-56F5-4613-A711-B6D6AC1097A2}" srcOrd="7" destOrd="0" presId="urn:microsoft.com/office/officeart/2005/8/layout/bProcess4"/>
    <dgm:cxn modelId="{07CD4734-BECB-4B1C-BBFE-D434124D5B9B}" type="presParOf" srcId="{D8785695-779F-47A1-8874-5A34724685EF}" destId="{E5FC2857-3ABA-4555-87E1-35D61CDDCC13}" srcOrd="8" destOrd="0" presId="urn:microsoft.com/office/officeart/2005/8/layout/bProcess4"/>
    <dgm:cxn modelId="{113AA0EB-0515-4B0C-B805-ED03591F00EF}" type="presParOf" srcId="{E5FC2857-3ABA-4555-87E1-35D61CDDCC13}" destId="{18DF3A75-6432-4C7E-B82D-5C6913C02978}" srcOrd="0" destOrd="0" presId="urn:microsoft.com/office/officeart/2005/8/layout/bProcess4"/>
    <dgm:cxn modelId="{D524949E-9FD3-4A5F-AEC4-8E717B607896}" type="presParOf" srcId="{E5FC2857-3ABA-4555-87E1-35D61CDDCC13}" destId="{3BFFD826-24A4-4100-A9B5-1695B9D0FB26}" srcOrd="1" destOrd="0" presId="urn:microsoft.com/office/officeart/2005/8/layout/bProcess4"/>
    <dgm:cxn modelId="{D742ED3A-6E40-450F-870F-74FA3C4D41F2}" type="presParOf" srcId="{D8785695-779F-47A1-8874-5A34724685EF}" destId="{2E1DB09F-67CB-4A57-9A30-0AED58D65A9D}" srcOrd="9" destOrd="0" presId="urn:microsoft.com/office/officeart/2005/8/layout/bProcess4"/>
    <dgm:cxn modelId="{50F90D62-2A57-42C7-AB09-424A7A0D0241}" type="presParOf" srcId="{D8785695-779F-47A1-8874-5A34724685EF}" destId="{AF345B33-46EA-478E-8AB8-CD10FDAE7539}" srcOrd="10" destOrd="0" presId="urn:microsoft.com/office/officeart/2005/8/layout/bProcess4"/>
    <dgm:cxn modelId="{E81FB124-097E-4A68-AA8C-F42A9F75D804}" type="presParOf" srcId="{AF345B33-46EA-478E-8AB8-CD10FDAE7539}" destId="{A6A15528-3FE9-488F-B2F8-4B27E2256877}" srcOrd="0" destOrd="0" presId="urn:microsoft.com/office/officeart/2005/8/layout/bProcess4"/>
    <dgm:cxn modelId="{2C778784-D0C0-4771-9F14-2D0475C6B78C}" type="presParOf" srcId="{AF345B33-46EA-478E-8AB8-CD10FDAE7539}" destId="{DF3DAE22-D8C0-4A51-9B22-E88723A4BF2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C2E8B5C-AA3A-4686-B607-DFA4EE4B294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3DFB1E8-C730-4BE4-AF2F-A6902D2769B2}">
      <dgm:prSet phldrT="[Texto]" custT="1"/>
      <dgm:spPr/>
      <dgm:t>
        <a:bodyPr/>
        <a:lstStyle/>
        <a:p>
          <a:r>
            <a:rPr lang="es-ES" sz="2000" dirty="0" smtClean="0"/>
            <a:t>TRASTORNO SENSORIAL</a:t>
          </a:r>
          <a:endParaRPr lang="es-ES" sz="2000" dirty="0"/>
        </a:p>
      </dgm:t>
    </dgm:pt>
    <dgm:pt modelId="{B312244C-4BD5-431B-9AD4-EF31023DED5F}" type="parTrans" cxnId="{CCF2BAF0-BADB-4AC2-9219-66A804DAAA45}">
      <dgm:prSet/>
      <dgm:spPr/>
      <dgm:t>
        <a:bodyPr/>
        <a:lstStyle/>
        <a:p>
          <a:endParaRPr lang="es-ES" sz="2000"/>
        </a:p>
      </dgm:t>
    </dgm:pt>
    <dgm:pt modelId="{2502DF3F-DF1F-4440-A3CA-CFE058DC2B8E}" type="sibTrans" cxnId="{CCF2BAF0-BADB-4AC2-9219-66A804DAAA45}">
      <dgm:prSet/>
      <dgm:spPr/>
      <dgm:t>
        <a:bodyPr/>
        <a:lstStyle/>
        <a:p>
          <a:endParaRPr lang="es-ES" sz="2000"/>
        </a:p>
      </dgm:t>
    </dgm:pt>
    <dgm:pt modelId="{4D59328F-6A5E-49F3-B5BC-FEBC361AD4A6}">
      <dgm:prSet phldrT="[Texto]" custT="1"/>
      <dgm:spPr/>
      <dgm:t>
        <a:bodyPr/>
        <a:lstStyle/>
        <a:p>
          <a:r>
            <a:rPr lang="es-ES" sz="1800" dirty="0" smtClean="0"/>
            <a:t>50% problemas visuales</a:t>
          </a:r>
          <a:endParaRPr lang="es-ES" sz="1800" dirty="0"/>
        </a:p>
      </dgm:t>
    </dgm:pt>
    <dgm:pt modelId="{0A2B5331-5F44-4006-BA65-248411A8C7E7}" type="parTrans" cxnId="{7B03E920-6027-4A5C-935D-A5599566B3F7}">
      <dgm:prSet/>
      <dgm:spPr/>
      <dgm:t>
        <a:bodyPr/>
        <a:lstStyle/>
        <a:p>
          <a:endParaRPr lang="es-ES" sz="2000"/>
        </a:p>
      </dgm:t>
    </dgm:pt>
    <dgm:pt modelId="{AAEC1117-5F82-4B84-AB30-213E3AAEA23A}" type="sibTrans" cxnId="{7B03E920-6027-4A5C-935D-A5599566B3F7}">
      <dgm:prSet/>
      <dgm:spPr/>
      <dgm:t>
        <a:bodyPr/>
        <a:lstStyle/>
        <a:p>
          <a:endParaRPr lang="es-ES" sz="2000"/>
        </a:p>
      </dgm:t>
    </dgm:pt>
    <dgm:pt modelId="{588A627B-3A67-4DC4-850A-9A42B0DF74C9}">
      <dgm:prSet phldrT="[Texto]" custT="1"/>
      <dgm:spPr/>
      <dgm:t>
        <a:bodyPr/>
        <a:lstStyle/>
        <a:p>
          <a:r>
            <a:rPr lang="es-ES" sz="2000" dirty="0" smtClean="0"/>
            <a:t>RENDIMIENTO COGNITIVO</a:t>
          </a:r>
          <a:endParaRPr lang="es-ES" sz="2000" dirty="0"/>
        </a:p>
      </dgm:t>
    </dgm:pt>
    <dgm:pt modelId="{A5A429CD-4AFC-44E6-9D82-FF41DC688513}" type="parTrans" cxnId="{9D9C4657-2653-46D0-A6E0-5B6AABC032C7}">
      <dgm:prSet/>
      <dgm:spPr/>
      <dgm:t>
        <a:bodyPr/>
        <a:lstStyle/>
        <a:p>
          <a:endParaRPr lang="es-ES" sz="2000"/>
        </a:p>
      </dgm:t>
    </dgm:pt>
    <dgm:pt modelId="{283E00F2-C683-43A2-AD57-9B6B649C4A57}" type="sibTrans" cxnId="{9D9C4657-2653-46D0-A6E0-5B6AABC032C7}">
      <dgm:prSet/>
      <dgm:spPr/>
      <dgm:t>
        <a:bodyPr/>
        <a:lstStyle/>
        <a:p>
          <a:endParaRPr lang="es-ES" sz="2000"/>
        </a:p>
      </dgm:t>
    </dgm:pt>
    <dgm:pt modelId="{64445ED8-982E-4106-813E-D6CBDDB42ACB}">
      <dgm:prSet phldrT="[Texto]" custT="1"/>
      <dgm:spPr/>
      <dgm:t>
        <a:bodyPr/>
        <a:lstStyle/>
        <a:p>
          <a:r>
            <a:rPr lang="es-ES" sz="1800" dirty="0" smtClean="0"/>
            <a:t>50-70% retraso mental severo</a:t>
          </a:r>
          <a:endParaRPr lang="es-ES" sz="1800" dirty="0"/>
        </a:p>
      </dgm:t>
    </dgm:pt>
    <dgm:pt modelId="{0300E788-86FD-4B4A-9907-873DDC0079EF}" type="parTrans" cxnId="{F423B795-D4B7-4B9E-9732-B12F1FCFCF08}">
      <dgm:prSet/>
      <dgm:spPr/>
      <dgm:t>
        <a:bodyPr/>
        <a:lstStyle/>
        <a:p>
          <a:endParaRPr lang="es-ES" sz="2000"/>
        </a:p>
      </dgm:t>
    </dgm:pt>
    <dgm:pt modelId="{44B2417A-3FAF-49E7-9ED3-3855DFCABE67}" type="sibTrans" cxnId="{F423B795-D4B7-4B9E-9732-B12F1FCFCF08}">
      <dgm:prSet/>
      <dgm:spPr/>
      <dgm:t>
        <a:bodyPr/>
        <a:lstStyle/>
        <a:p>
          <a:endParaRPr lang="es-ES" sz="2000"/>
        </a:p>
      </dgm:t>
    </dgm:pt>
    <dgm:pt modelId="{FBE02E98-C863-40C5-9672-F4D252223725}">
      <dgm:prSet phldrT="[Texto]" custT="1"/>
      <dgm:spPr/>
      <dgm:t>
        <a:bodyPr/>
        <a:lstStyle/>
        <a:p>
          <a:r>
            <a:rPr lang="es-ES" sz="1800" dirty="0" smtClean="0"/>
            <a:t>20% déficit auditivo</a:t>
          </a:r>
          <a:endParaRPr lang="es-ES" sz="1800" dirty="0"/>
        </a:p>
      </dgm:t>
    </dgm:pt>
    <dgm:pt modelId="{D8DF8FA2-499B-4DC2-9CA9-EF363B360BD8}" type="parTrans" cxnId="{3B0B7BCE-218F-4557-B79D-01B92D48C452}">
      <dgm:prSet/>
      <dgm:spPr/>
      <dgm:t>
        <a:bodyPr/>
        <a:lstStyle/>
        <a:p>
          <a:endParaRPr lang="es-ES" sz="2000"/>
        </a:p>
      </dgm:t>
    </dgm:pt>
    <dgm:pt modelId="{D865C2AF-257D-400B-8658-1D3241A8F4F6}" type="sibTrans" cxnId="{3B0B7BCE-218F-4557-B79D-01B92D48C452}">
      <dgm:prSet/>
      <dgm:spPr/>
      <dgm:t>
        <a:bodyPr/>
        <a:lstStyle/>
        <a:p>
          <a:endParaRPr lang="es-ES" sz="2000"/>
        </a:p>
      </dgm:t>
    </dgm:pt>
    <dgm:pt modelId="{A7D82959-B0B3-4083-8DD7-03214A2BC525}">
      <dgm:prSet phldrT="[Texto]" custT="1"/>
      <dgm:spPr/>
      <dgm:t>
        <a:bodyPr/>
        <a:lstStyle/>
        <a:p>
          <a:r>
            <a:rPr lang="es-ES" sz="1800" dirty="0" smtClean="0"/>
            <a:t>Alteraciones </a:t>
          </a:r>
          <a:r>
            <a:rPr lang="es-ES" sz="1800" dirty="0" err="1" smtClean="0"/>
            <a:t>visuoespaciales</a:t>
          </a:r>
          <a:endParaRPr lang="es-ES" sz="1800" dirty="0"/>
        </a:p>
      </dgm:t>
    </dgm:pt>
    <dgm:pt modelId="{807E13B6-F812-4DA9-9DB9-EC6354644A4F}" type="parTrans" cxnId="{B6C487B3-E4A5-4E0F-949A-1B4F66959CFB}">
      <dgm:prSet/>
      <dgm:spPr/>
      <dgm:t>
        <a:bodyPr/>
        <a:lstStyle/>
        <a:p>
          <a:endParaRPr lang="es-ES" sz="2000"/>
        </a:p>
      </dgm:t>
    </dgm:pt>
    <dgm:pt modelId="{BFA7D23E-68FF-4929-A68F-4DE07C3158AE}" type="sibTrans" cxnId="{B6C487B3-E4A5-4E0F-949A-1B4F66959CFB}">
      <dgm:prSet/>
      <dgm:spPr/>
      <dgm:t>
        <a:bodyPr/>
        <a:lstStyle/>
        <a:p>
          <a:endParaRPr lang="es-ES" sz="2000"/>
        </a:p>
      </dgm:t>
    </dgm:pt>
    <dgm:pt modelId="{E797B505-3CE4-43F0-81C9-D20E0F26E883}">
      <dgm:prSet phldrT="[Texto]" custT="1"/>
      <dgm:spPr/>
      <dgm:t>
        <a:bodyPr/>
        <a:lstStyle/>
        <a:p>
          <a:r>
            <a:rPr lang="es-ES" sz="2000" dirty="0" smtClean="0"/>
            <a:t>EPILEPSIA</a:t>
          </a:r>
          <a:endParaRPr lang="es-ES" sz="2000" dirty="0"/>
        </a:p>
      </dgm:t>
    </dgm:pt>
    <dgm:pt modelId="{44A7C04C-51F5-4F4F-99B6-C232684CD88B}" type="parTrans" cxnId="{FF0EA310-389C-40BF-93F6-2AFAF2F1F576}">
      <dgm:prSet/>
      <dgm:spPr/>
      <dgm:t>
        <a:bodyPr/>
        <a:lstStyle/>
        <a:p>
          <a:endParaRPr lang="es-ES" sz="2000"/>
        </a:p>
      </dgm:t>
    </dgm:pt>
    <dgm:pt modelId="{95A9071B-DC20-4077-96CC-159603882917}" type="sibTrans" cxnId="{FF0EA310-389C-40BF-93F6-2AFAF2F1F576}">
      <dgm:prSet/>
      <dgm:spPr/>
      <dgm:t>
        <a:bodyPr/>
        <a:lstStyle/>
        <a:p>
          <a:endParaRPr lang="es-ES" sz="2000"/>
        </a:p>
      </dgm:t>
    </dgm:pt>
    <dgm:pt modelId="{E62A306C-D1C7-4BB0-A7AD-CB73C35C258E}">
      <dgm:prSet phldrT="[Texto]" custT="1"/>
      <dgm:spPr/>
      <dgm:t>
        <a:bodyPr/>
        <a:lstStyle/>
        <a:p>
          <a:r>
            <a:rPr lang="es-ES" sz="1800" dirty="0" smtClean="0"/>
            <a:t>70% </a:t>
          </a:r>
          <a:r>
            <a:rPr lang="es-ES" sz="1800" dirty="0" err="1" smtClean="0"/>
            <a:t>tetraplejicos</a:t>
          </a:r>
          <a:r>
            <a:rPr lang="es-ES" sz="1800" dirty="0" smtClean="0"/>
            <a:t>, 20% </a:t>
          </a:r>
          <a:r>
            <a:rPr lang="es-ES" sz="1800" dirty="0" err="1" smtClean="0"/>
            <a:t>dipléjicos</a:t>
          </a:r>
          <a:endParaRPr lang="es-ES" sz="1800" dirty="0"/>
        </a:p>
      </dgm:t>
    </dgm:pt>
    <dgm:pt modelId="{9DA529B1-C25A-49AE-9C01-A0301C9C827A}" type="parTrans" cxnId="{A3867896-E454-4935-98DF-D936C142CBE8}">
      <dgm:prSet/>
      <dgm:spPr/>
      <dgm:t>
        <a:bodyPr/>
        <a:lstStyle/>
        <a:p>
          <a:endParaRPr lang="es-ES" sz="2000"/>
        </a:p>
      </dgm:t>
    </dgm:pt>
    <dgm:pt modelId="{02A25580-990A-4CE4-9C15-1F8EB3CDE059}" type="sibTrans" cxnId="{A3867896-E454-4935-98DF-D936C142CBE8}">
      <dgm:prSet/>
      <dgm:spPr/>
      <dgm:t>
        <a:bodyPr/>
        <a:lstStyle/>
        <a:p>
          <a:endParaRPr lang="es-ES" sz="2000"/>
        </a:p>
      </dgm:t>
    </dgm:pt>
    <dgm:pt modelId="{F0FC7C4F-A8EA-4BF4-9EEC-F8F68C7392B3}">
      <dgm:prSet phldrT="[Texto]" custT="1"/>
      <dgm:spPr/>
      <dgm:t>
        <a:bodyPr/>
        <a:lstStyle/>
        <a:p>
          <a:r>
            <a:rPr lang="es-ES" sz="2000" dirty="0" smtClean="0"/>
            <a:t>COMPLICACIONES</a:t>
          </a:r>
          <a:endParaRPr lang="es-ES" sz="2000" dirty="0"/>
        </a:p>
      </dgm:t>
    </dgm:pt>
    <dgm:pt modelId="{076FB2EB-2D58-4763-8EA9-40D24367E806}" type="parTrans" cxnId="{C0850844-40F4-4C1D-896C-D4042EA26A27}">
      <dgm:prSet/>
      <dgm:spPr/>
      <dgm:t>
        <a:bodyPr/>
        <a:lstStyle/>
        <a:p>
          <a:endParaRPr lang="es-ES" sz="2000"/>
        </a:p>
      </dgm:t>
    </dgm:pt>
    <dgm:pt modelId="{F974C4CE-5F9B-49C4-8661-F605196B6E7D}" type="sibTrans" cxnId="{C0850844-40F4-4C1D-896C-D4042EA26A27}">
      <dgm:prSet/>
      <dgm:spPr/>
      <dgm:t>
        <a:bodyPr/>
        <a:lstStyle/>
        <a:p>
          <a:endParaRPr lang="es-ES" sz="2000"/>
        </a:p>
      </dgm:t>
    </dgm:pt>
    <dgm:pt modelId="{93FFC6B9-9F8A-47B2-9BDB-0CA7628D0342}">
      <dgm:prSet phldrT="[Texto]" custT="1"/>
      <dgm:spPr/>
      <dgm:t>
        <a:bodyPr/>
        <a:lstStyle/>
        <a:p>
          <a:r>
            <a:rPr lang="es-ES" sz="1800" dirty="0" smtClean="0"/>
            <a:t>Ortopédicas, Digestivos, Respiratorios, Buco-dentales, Cutáneas, Vasculares.</a:t>
          </a:r>
          <a:endParaRPr lang="es-ES" sz="1800" dirty="0"/>
        </a:p>
      </dgm:t>
    </dgm:pt>
    <dgm:pt modelId="{BD907B15-ACD1-4F0E-B646-CED7F4359E30}" type="parTrans" cxnId="{A6BC3559-2A89-4957-A6C7-5070F9DDF232}">
      <dgm:prSet/>
      <dgm:spPr/>
      <dgm:t>
        <a:bodyPr/>
        <a:lstStyle/>
        <a:p>
          <a:endParaRPr lang="es-ES" sz="2000"/>
        </a:p>
      </dgm:t>
    </dgm:pt>
    <dgm:pt modelId="{A96509BE-D3FD-47CA-8058-AA969C631454}" type="sibTrans" cxnId="{A6BC3559-2A89-4957-A6C7-5070F9DDF232}">
      <dgm:prSet/>
      <dgm:spPr/>
      <dgm:t>
        <a:bodyPr/>
        <a:lstStyle/>
        <a:p>
          <a:endParaRPr lang="es-ES" sz="2000"/>
        </a:p>
      </dgm:t>
    </dgm:pt>
    <dgm:pt modelId="{2E2DE7D0-E1ED-4282-8391-9F2CA5DA090E}">
      <dgm:prSet phldrT="[Texto]" custT="1"/>
      <dgm:spPr/>
      <dgm:t>
        <a:bodyPr/>
        <a:lstStyle/>
        <a:p>
          <a:endParaRPr lang="es-ES" sz="1800" dirty="0"/>
        </a:p>
      </dgm:t>
    </dgm:pt>
    <dgm:pt modelId="{955B89BB-E8E3-4223-BF06-0FFC11E08726}" type="parTrans" cxnId="{A288468E-F37A-46F7-9E05-52F9BE11A87B}">
      <dgm:prSet/>
      <dgm:spPr/>
      <dgm:t>
        <a:bodyPr/>
        <a:lstStyle/>
        <a:p>
          <a:endParaRPr lang="es-ES" sz="2000"/>
        </a:p>
      </dgm:t>
    </dgm:pt>
    <dgm:pt modelId="{18324BF0-64AD-40E3-B471-B3A44A58C560}" type="sibTrans" cxnId="{A288468E-F37A-46F7-9E05-52F9BE11A87B}">
      <dgm:prSet/>
      <dgm:spPr/>
      <dgm:t>
        <a:bodyPr/>
        <a:lstStyle/>
        <a:p>
          <a:endParaRPr lang="es-ES" sz="2000"/>
        </a:p>
      </dgm:t>
    </dgm:pt>
    <dgm:pt modelId="{B2F4B4AE-4676-4C91-82FA-2363188D2782}" type="pres">
      <dgm:prSet presAssocID="{DC2E8B5C-AA3A-4686-B607-DFA4EE4B29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A45523-8E6E-4199-932C-E0EFAD2391DB}" type="pres">
      <dgm:prSet presAssocID="{43DFB1E8-C730-4BE4-AF2F-A6902D2769B2}" presName="linNode" presStyleCnt="0"/>
      <dgm:spPr/>
    </dgm:pt>
    <dgm:pt modelId="{F04CEF27-1E15-4202-BAF6-64445EBBE3E0}" type="pres">
      <dgm:prSet presAssocID="{43DFB1E8-C730-4BE4-AF2F-A6902D2769B2}" presName="parentText" presStyleLbl="node1" presStyleIdx="0" presStyleCnt="4" custScaleY="7913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2CF4D3-E8ED-44C8-B944-4746405FC2A0}" type="pres">
      <dgm:prSet presAssocID="{43DFB1E8-C730-4BE4-AF2F-A6902D2769B2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9E1267-3938-4C1F-B891-8C7290968992}" type="pres">
      <dgm:prSet presAssocID="{2502DF3F-DF1F-4440-A3CA-CFE058DC2B8E}" presName="sp" presStyleCnt="0"/>
      <dgm:spPr/>
    </dgm:pt>
    <dgm:pt modelId="{AA06E533-5102-4E84-AEEB-1E21F9CA8E55}" type="pres">
      <dgm:prSet presAssocID="{588A627B-3A67-4DC4-850A-9A42B0DF74C9}" presName="linNode" presStyleCnt="0"/>
      <dgm:spPr/>
    </dgm:pt>
    <dgm:pt modelId="{B31C83D8-4ED1-4D15-9B54-786B8A095FF3}" type="pres">
      <dgm:prSet presAssocID="{588A627B-3A67-4DC4-850A-9A42B0DF74C9}" presName="parentText" presStyleLbl="node1" presStyleIdx="1" presStyleCnt="4" custScaleY="7913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CA1C14-3CF7-43BE-B5EF-FF22270B6AD9}" type="pres">
      <dgm:prSet presAssocID="{588A627B-3A67-4DC4-850A-9A42B0DF74C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A88B0-A21A-4B09-8A7C-A8045B24FAEB}" type="pres">
      <dgm:prSet presAssocID="{283E00F2-C683-43A2-AD57-9B6B649C4A57}" presName="sp" presStyleCnt="0"/>
      <dgm:spPr/>
    </dgm:pt>
    <dgm:pt modelId="{A1162541-6D1B-4EE6-BC19-BCD31EEB14FE}" type="pres">
      <dgm:prSet presAssocID="{E797B505-3CE4-43F0-81C9-D20E0F26E883}" presName="linNode" presStyleCnt="0"/>
      <dgm:spPr/>
    </dgm:pt>
    <dgm:pt modelId="{16A427F8-052D-4F9C-9BF1-49D4074758CB}" type="pres">
      <dgm:prSet presAssocID="{E797B505-3CE4-43F0-81C9-D20E0F26E883}" presName="parentText" presStyleLbl="node1" presStyleIdx="2" presStyleCnt="4" custScaleY="7913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8CF6F8-FEB9-4F2A-8941-0CA5C0D7A6C2}" type="pres">
      <dgm:prSet presAssocID="{E797B505-3CE4-43F0-81C9-D20E0F26E88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681F73-8335-4980-B959-7851E84B3FC7}" type="pres">
      <dgm:prSet presAssocID="{95A9071B-DC20-4077-96CC-159603882917}" presName="sp" presStyleCnt="0"/>
      <dgm:spPr/>
    </dgm:pt>
    <dgm:pt modelId="{7B97C982-D56A-4F84-816B-4AAF83D907B8}" type="pres">
      <dgm:prSet presAssocID="{F0FC7C4F-A8EA-4BF4-9EEC-F8F68C7392B3}" presName="linNode" presStyleCnt="0"/>
      <dgm:spPr/>
    </dgm:pt>
    <dgm:pt modelId="{7973C04D-01C8-4A74-939C-F5065ACC13E6}" type="pres">
      <dgm:prSet presAssocID="{F0FC7C4F-A8EA-4BF4-9EEC-F8F68C7392B3}" presName="parentText" presStyleLbl="node1" presStyleIdx="3" presStyleCnt="4" custScaleY="7913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9562A1-143E-4003-A875-8C3447C0EF95}" type="pres">
      <dgm:prSet presAssocID="{F0FC7C4F-A8EA-4BF4-9EEC-F8F68C7392B3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3867896-E454-4935-98DF-D936C142CBE8}" srcId="{E797B505-3CE4-43F0-81C9-D20E0F26E883}" destId="{E62A306C-D1C7-4BB0-A7AD-CB73C35C258E}" srcOrd="0" destOrd="0" parTransId="{9DA529B1-C25A-49AE-9C01-A0301C9C827A}" sibTransId="{02A25580-990A-4CE4-9C15-1F8EB3CDE059}"/>
    <dgm:cxn modelId="{9D9C4657-2653-46D0-A6E0-5B6AABC032C7}" srcId="{DC2E8B5C-AA3A-4686-B607-DFA4EE4B2941}" destId="{588A627B-3A67-4DC4-850A-9A42B0DF74C9}" srcOrd="1" destOrd="0" parTransId="{A5A429CD-4AFC-44E6-9D82-FF41DC688513}" sibTransId="{283E00F2-C683-43A2-AD57-9B6B649C4A57}"/>
    <dgm:cxn modelId="{057BA1AE-46AA-4912-8FDE-5FB842D899A9}" type="presOf" srcId="{93FFC6B9-9F8A-47B2-9BDB-0CA7628D0342}" destId="{D89562A1-143E-4003-A875-8C3447C0EF95}" srcOrd="0" destOrd="0" presId="urn:microsoft.com/office/officeart/2005/8/layout/vList5"/>
    <dgm:cxn modelId="{3B0B7BCE-218F-4557-B79D-01B92D48C452}" srcId="{43DFB1E8-C730-4BE4-AF2F-A6902D2769B2}" destId="{FBE02E98-C863-40C5-9672-F4D252223725}" srcOrd="1" destOrd="0" parTransId="{D8DF8FA2-499B-4DC2-9CA9-EF363B360BD8}" sibTransId="{D865C2AF-257D-400B-8658-1D3241A8F4F6}"/>
    <dgm:cxn modelId="{E7BB200A-07D2-4B5C-98C8-374E932BA430}" type="presOf" srcId="{64445ED8-982E-4106-813E-D6CBDDB42ACB}" destId="{27CA1C14-3CF7-43BE-B5EF-FF22270B6AD9}" srcOrd="0" destOrd="0" presId="urn:microsoft.com/office/officeart/2005/8/layout/vList5"/>
    <dgm:cxn modelId="{A6BC3559-2A89-4957-A6C7-5070F9DDF232}" srcId="{F0FC7C4F-A8EA-4BF4-9EEC-F8F68C7392B3}" destId="{93FFC6B9-9F8A-47B2-9BDB-0CA7628D0342}" srcOrd="0" destOrd="0" parTransId="{BD907B15-ACD1-4F0E-B646-CED7F4359E30}" sibTransId="{A96509BE-D3FD-47CA-8058-AA969C631454}"/>
    <dgm:cxn modelId="{B6C487B3-E4A5-4E0F-949A-1B4F66959CFB}" srcId="{43DFB1E8-C730-4BE4-AF2F-A6902D2769B2}" destId="{A7D82959-B0B3-4083-8DD7-03214A2BC525}" srcOrd="2" destOrd="0" parTransId="{807E13B6-F812-4DA9-9DB9-EC6354644A4F}" sibTransId="{BFA7D23E-68FF-4929-A68F-4DE07C3158AE}"/>
    <dgm:cxn modelId="{30C78D8C-780A-4164-8CC4-3C399EF15F5D}" type="presOf" srcId="{FBE02E98-C863-40C5-9672-F4D252223725}" destId="{E32CF4D3-E8ED-44C8-B944-4746405FC2A0}" srcOrd="0" destOrd="1" presId="urn:microsoft.com/office/officeart/2005/8/layout/vList5"/>
    <dgm:cxn modelId="{7B03E920-6027-4A5C-935D-A5599566B3F7}" srcId="{43DFB1E8-C730-4BE4-AF2F-A6902D2769B2}" destId="{4D59328F-6A5E-49F3-B5BC-FEBC361AD4A6}" srcOrd="0" destOrd="0" parTransId="{0A2B5331-5F44-4006-BA65-248411A8C7E7}" sibTransId="{AAEC1117-5F82-4B84-AB30-213E3AAEA23A}"/>
    <dgm:cxn modelId="{86F760A1-EEBF-4FD7-8D8F-159A28D39A15}" type="presOf" srcId="{DC2E8B5C-AA3A-4686-B607-DFA4EE4B2941}" destId="{B2F4B4AE-4676-4C91-82FA-2363188D2782}" srcOrd="0" destOrd="0" presId="urn:microsoft.com/office/officeart/2005/8/layout/vList5"/>
    <dgm:cxn modelId="{EAAE312C-E244-40C5-95C8-08C8A54E1C87}" type="presOf" srcId="{4D59328F-6A5E-49F3-B5BC-FEBC361AD4A6}" destId="{E32CF4D3-E8ED-44C8-B944-4746405FC2A0}" srcOrd="0" destOrd="0" presId="urn:microsoft.com/office/officeart/2005/8/layout/vList5"/>
    <dgm:cxn modelId="{32A4A5B2-D7EC-46A9-8051-7F3F89314D23}" type="presOf" srcId="{E62A306C-D1C7-4BB0-A7AD-CB73C35C258E}" destId="{968CF6F8-FEB9-4F2A-8941-0CA5C0D7A6C2}" srcOrd="0" destOrd="0" presId="urn:microsoft.com/office/officeart/2005/8/layout/vList5"/>
    <dgm:cxn modelId="{CCF2BAF0-BADB-4AC2-9219-66A804DAAA45}" srcId="{DC2E8B5C-AA3A-4686-B607-DFA4EE4B2941}" destId="{43DFB1E8-C730-4BE4-AF2F-A6902D2769B2}" srcOrd="0" destOrd="0" parTransId="{B312244C-4BD5-431B-9AD4-EF31023DED5F}" sibTransId="{2502DF3F-DF1F-4440-A3CA-CFE058DC2B8E}"/>
    <dgm:cxn modelId="{A288468E-F37A-46F7-9E05-52F9BE11A87B}" srcId="{F0FC7C4F-A8EA-4BF4-9EEC-F8F68C7392B3}" destId="{2E2DE7D0-E1ED-4282-8391-9F2CA5DA090E}" srcOrd="1" destOrd="0" parTransId="{955B89BB-E8E3-4223-BF06-0FFC11E08726}" sibTransId="{18324BF0-64AD-40E3-B471-B3A44A58C560}"/>
    <dgm:cxn modelId="{FF0EA310-389C-40BF-93F6-2AFAF2F1F576}" srcId="{DC2E8B5C-AA3A-4686-B607-DFA4EE4B2941}" destId="{E797B505-3CE4-43F0-81C9-D20E0F26E883}" srcOrd="2" destOrd="0" parTransId="{44A7C04C-51F5-4F4F-99B6-C232684CD88B}" sibTransId="{95A9071B-DC20-4077-96CC-159603882917}"/>
    <dgm:cxn modelId="{7A216355-76A8-4F83-B277-266F9A6FDBF4}" type="presOf" srcId="{588A627B-3A67-4DC4-850A-9A42B0DF74C9}" destId="{B31C83D8-4ED1-4D15-9B54-786B8A095FF3}" srcOrd="0" destOrd="0" presId="urn:microsoft.com/office/officeart/2005/8/layout/vList5"/>
    <dgm:cxn modelId="{5973569E-FCD0-47F8-8BDD-B0AD6C3DE93A}" type="presOf" srcId="{2E2DE7D0-E1ED-4282-8391-9F2CA5DA090E}" destId="{D89562A1-143E-4003-A875-8C3447C0EF95}" srcOrd="0" destOrd="1" presId="urn:microsoft.com/office/officeart/2005/8/layout/vList5"/>
    <dgm:cxn modelId="{044D77FF-80B5-4BBE-963F-97B9A87668EB}" type="presOf" srcId="{A7D82959-B0B3-4083-8DD7-03214A2BC525}" destId="{E32CF4D3-E8ED-44C8-B944-4746405FC2A0}" srcOrd="0" destOrd="2" presId="urn:microsoft.com/office/officeart/2005/8/layout/vList5"/>
    <dgm:cxn modelId="{F423B795-D4B7-4B9E-9732-B12F1FCFCF08}" srcId="{588A627B-3A67-4DC4-850A-9A42B0DF74C9}" destId="{64445ED8-982E-4106-813E-D6CBDDB42ACB}" srcOrd="0" destOrd="0" parTransId="{0300E788-86FD-4B4A-9907-873DDC0079EF}" sibTransId="{44B2417A-3FAF-49E7-9ED3-3855DFCABE67}"/>
    <dgm:cxn modelId="{9CDDBA7F-F795-4FB2-9E86-02750DD4EECB}" type="presOf" srcId="{F0FC7C4F-A8EA-4BF4-9EEC-F8F68C7392B3}" destId="{7973C04D-01C8-4A74-939C-F5065ACC13E6}" srcOrd="0" destOrd="0" presId="urn:microsoft.com/office/officeart/2005/8/layout/vList5"/>
    <dgm:cxn modelId="{C0850844-40F4-4C1D-896C-D4042EA26A27}" srcId="{DC2E8B5C-AA3A-4686-B607-DFA4EE4B2941}" destId="{F0FC7C4F-A8EA-4BF4-9EEC-F8F68C7392B3}" srcOrd="3" destOrd="0" parTransId="{076FB2EB-2D58-4763-8EA9-40D24367E806}" sibTransId="{F974C4CE-5F9B-49C4-8661-F605196B6E7D}"/>
    <dgm:cxn modelId="{A3616A88-4B2C-45C9-9D67-534BE6D490DD}" type="presOf" srcId="{43DFB1E8-C730-4BE4-AF2F-A6902D2769B2}" destId="{F04CEF27-1E15-4202-BAF6-64445EBBE3E0}" srcOrd="0" destOrd="0" presId="urn:microsoft.com/office/officeart/2005/8/layout/vList5"/>
    <dgm:cxn modelId="{8C3BC7F9-BAD0-4291-AE9A-8B87203F5683}" type="presOf" srcId="{E797B505-3CE4-43F0-81C9-D20E0F26E883}" destId="{16A427F8-052D-4F9C-9BF1-49D4074758CB}" srcOrd="0" destOrd="0" presId="urn:microsoft.com/office/officeart/2005/8/layout/vList5"/>
    <dgm:cxn modelId="{6C78CBEB-09FB-4288-A63B-1F6FC00B8855}" type="presParOf" srcId="{B2F4B4AE-4676-4C91-82FA-2363188D2782}" destId="{79A45523-8E6E-4199-932C-E0EFAD2391DB}" srcOrd="0" destOrd="0" presId="urn:microsoft.com/office/officeart/2005/8/layout/vList5"/>
    <dgm:cxn modelId="{38463B4F-E19F-4348-A5E5-D04A6E70AB93}" type="presParOf" srcId="{79A45523-8E6E-4199-932C-E0EFAD2391DB}" destId="{F04CEF27-1E15-4202-BAF6-64445EBBE3E0}" srcOrd="0" destOrd="0" presId="urn:microsoft.com/office/officeart/2005/8/layout/vList5"/>
    <dgm:cxn modelId="{2171B195-4BB7-4FC1-B855-7ED401AA7090}" type="presParOf" srcId="{79A45523-8E6E-4199-932C-E0EFAD2391DB}" destId="{E32CF4D3-E8ED-44C8-B944-4746405FC2A0}" srcOrd="1" destOrd="0" presId="urn:microsoft.com/office/officeart/2005/8/layout/vList5"/>
    <dgm:cxn modelId="{A7DFDDA8-706E-462D-9C72-FF43AAE5B194}" type="presParOf" srcId="{B2F4B4AE-4676-4C91-82FA-2363188D2782}" destId="{AD9E1267-3938-4C1F-B891-8C7290968992}" srcOrd="1" destOrd="0" presId="urn:microsoft.com/office/officeart/2005/8/layout/vList5"/>
    <dgm:cxn modelId="{6B57FF13-2EAB-44A8-B520-165C71FE8284}" type="presParOf" srcId="{B2F4B4AE-4676-4C91-82FA-2363188D2782}" destId="{AA06E533-5102-4E84-AEEB-1E21F9CA8E55}" srcOrd="2" destOrd="0" presId="urn:microsoft.com/office/officeart/2005/8/layout/vList5"/>
    <dgm:cxn modelId="{EDD30C86-A8A1-4498-94E3-DA4288B79120}" type="presParOf" srcId="{AA06E533-5102-4E84-AEEB-1E21F9CA8E55}" destId="{B31C83D8-4ED1-4D15-9B54-786B8A095FF3}" srcOrd="0" destOrd="0" presId="urn:microsoft.com/office/officeart/2005/8/layout/vList5"/>
    <dgm:cxn modelId="{C7FC1F80-7E18-438F-8CC0-332558C46DCA}" type="presParOf" srcId="{AA06E533-5102-4E84-AEEB-1E21F9CA8E55}" destId="{27CA1C14-3CF7-43BE-B5EF-FF22270B6AD9}" srcOrd="1" destOrd="0" presId="urn:microsoft.com/office/officeart/2005/8/layout/vList5"/>
    <dgm:cxn modelId="{929E5D8C-7292-4723-AA69-F3B8ABFA4139}" type="presParOf" srcId="{B2F4B4AE-4676-4C91-82FA-2363188D2782}" destId="{798A88B0-A21A-4B09-8A7C-A8045B24FAEB}" srcOrd="3" destOrd="0" presId="urn:microsoft.com/office/officeart/2005/8/layout/vList5"/>
    <dgm:cxn modelId="{13A03FF2-88B0-436D-B187-37A191D4E1FB}" type="presParOf" srcId="{B2F4B4AE-4676-4C91-82FA-2363188D2782}" destId="{A1162541-6D1B-4EE6-BC19-BCD31EEB14FE}" srcOrd="4" destOrd="0" presId="urn:microsoft.com/office/officeart/2005/8/layout/vList5"/>
    <dgm:cxn modelId="{B18DF9CA-2E9F-4745-B7DD-7FF002EC8B68}" type="presParOf" srcId="{A1162541-6D1B-4EE6-BC19-BCD31EEB14FE}" destId="{16A427F8-052D-4F9C-9BF1-49D4074758CB}" srcOrd="0" destOrd="0" presId="urn:microsoft.com/office/officeart/2005/8/layout/vList5"/>
    <dgm:cxn modelId="{31F6E99A-3821-4173-A27A-E755A0170FC0}" type="presParOf" srcId="{A1162541-6D1B-4EE6-BC19-BCD31EEB14FE}" destId="{968CF6F8-FEB9-4F2A-8941-0CA5C0D7A6C2}" srcOrd="1" destOrd="0" presId="urn:microsoft.com/office/officeart/2005/8/layout/vList5"/>
    <dgm:cxn modelId="{30360AD5-5353-4071-8FC2-55769939412B}" type="presParOf" srcId="{B2F4B4AE-4676-4C91-82FA-2363188D2782}" destId="{27681F73-8335-4980-B959-7851E84B3FC7}" srcOrd="5" destOrd="0" presId="urn:microsoft.com/office/officeart/2005/8/layout/vList5"/>
    <dgm:cxn modelId="{A789FED9-9E8D-42D1-BC00-FDB52A15DEA7}" type="presParOf" srcId="{B2F4B4AE-4676-4C91-82FA-2363188D2782}" destId="{7B97C982-D56A-4F84-816B-4AAF83D907B8}" srcOrd="6" destOrd="0" presId="urn:microsoft.com/office/officeart/2005/8/layout/vList5"/>
    <dgm:cxn modelId="{ED12A54A-CFC6-4B9E-BE9E-AAB1EAE2FEB9}" type="presParOf" srcId="{7B97C982-D56A-4F84-816B-4AAF83D907B8}" destId="{7973C04D-01C8-4A74-939C-F5065ACC13E6}" srcOrd="0" destOrd="0" presId="urn:microsoft.com/office/officeart/2005/8/layout/vList5"/>
    <dgm:cxn modelId="{00E7BB6C-2357-4BB8-A088-2B27BB5E9A6C}" type="presParOf" srcId="{7B97C982-D56A-4F84-816B-4AAF83D907B8}" destId="{D89562A1-143E-4003-A875-8C3447C0EF9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602475B-4477-4BFA-BF49-2B2CE5B9441B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6F45473-CEB3-40B3-9D60-ACB55F43EDDC}">
      <dgm:prSet phldrT="[Texto]" custT="1"/>
      <dgm:spPr/>
      <dgm:t>
        <a:bodyPr/>
        <a:lstStyle/>
        <a:p>
          <a:r>
            <a:rPr lang="es-ES" sz="2400" dirty="0" smtClean="0"/>
            <a:t>CONDICIO-NANTES</a:t>
          </a:r>
          <a:endParaRPr lang="es-ES" sz="2400" dirty="0"/>
        </a:p>
      </dgm:t>
    </dgm:pt>
    <dgm:pt modelId="{9FE729FC-2449-450B-A958-8A465F13997C}" type="parTrans" cxnId="{EA5833AF-EAFE-4AE3-9E6B-0B183713DF60}">
      <dgm:prSet/>
      <dgm:spPr/>
      <dgm:t>
        <a:bodyPr/>
        <a:lstStyle/>
        <a:p>
          <a:endParaRPr lang="es-ES" sz="2800"/>
        </a:p>
      </dgm:t>
    </dgm:pt>
    <dgm:pt modelId="{939EA7D6-3A3E-4623-8355-F462F20BC0AC}" type="sibTrans" cxnId="{EA5833AF-EAFE-4AE3-9E6B-0B183713DF60}">
      <dgm:prSet/>
      <dgm:spPr/>
      <dgm:t>
        <a:bodyPr/>
        <a:lstStyle/>
        <a:p>
          <a:endParaRPr lang="es-ES" sz="2800"/>
        </a:p>
      </dgm:t>
    </dgm:pt>
    <dgm:pt modelId="{2CE05BD7-CA29-4D3B-83C3-6817298F5EFF}">
      <dgm:prSet phldrT="[Texto]" custT="1"/>
      <dgm:spPr/>
      <dgm:t>
        <a:bodyPr/>
        <a:lstStyle/>
        <a:p>
          <a:r>
            <a:rPr lang="es-ES" sz="1800" dirty="0" smtClean="0"/>
            <a:t>Falta de ejercitación práctica</a:t>
          </a:r>
          <a:endParaRPr lang="es-ES" sz="1800" dirty="0"/>
        </a:p>
      </dgm:t>
    </dgm:pt>
    <dgm:pt modelId="{E22D012D-0DE5-4013-AD68-E55EE641C2D6}" type="parTrans" cxnId="{BAC0B82A-6D84-4AD2-B737-83789F646E14}">
      <dgm:prSet/>
      <dgm:spPr/>
      <dgm:t>
        <a:bodyPr/>
        <a:lstStyle/>
        <a:p>
          <a:endParaRPr lang="es-ES" sz="2800"/>
        </a:p>
      </dgm:t>
    </dgm:pt>
    <dgm:pt modelId="{F2A7520E-A5A8-48C4-ADDF-0645C561F2F5}" type="sibTrans" cxnId="{BAC0B82A-6D84-4AD2-B737-83789F646E14}">
      <dgm:prSet/>
      <dgm:spPr/>
      <dgm:t>
        <a:bodyPr/>
        <a:lstStyle/>
        <a:p>
          <a:endParaRPr lang="es-ES" sz="2800"/>
        </a:p>
      </dgm:t>
    </dgm:pt>
    <dgm:pt modelId="{2A75CB75-11C2-47BD-A60E-9B50C4B69755}">
      <dgm:prSet phldrT="[Texto]" custT="1"/>
      <dgm:spPr/>
      <dgm:t>
        <a:bodyPr/>
        <a:lstStyle/>
        <a:p>
          <a:r>
            <a:rPr lang="es-ES" sz="1800" dirty="0" smtClean="0"/>
            <a:t>Efectos de la medicación (antiepilépticos)</a:t>
          </a:r>
          <a:endParaRPr lang="es-ES" sz="1800" dirty="0"/>
        </a:p>
      </dgm:t>
    </dgm:pt>
    <dgm:pt modelId="{F8FDB7F6-BE91-499A-8A93-A7D112173B10}" type="parTrans" cxnId="{C824B367-42CE-4BC6-B20B-423232C5C325}">
      <dgm:prSet/>
      <dgm:spPr/>
      <dgm:t>
        <a:bodyPr/>
        <a:lstStyle/>
        <a:p>
          <a:endParaRPr lang="es-ES" sz="2800"/>
        </a:p>
      </dgm:t>
    </dgm:pt>
    <dgm:pt modelId="{0A547B53-D5E7-462B-A835-5AB0BCCFC963}" type="sibTrans" cxnId="{C824B367-42CE-4BC6-B20B-423232C5C325}">
      <dgm:prSet/>
      <dgm:spPr/>
      <dgm:t>
        <a:bodyPr/>
        <a:lstStyle/>
        <a:p>
          <a:endParaRPr lang="es-ES" sz="2800"/>
        </a:p>
      </dgm:t>
    </dgm:pt>
    <dgm:pt modelId="{AD4412DD-5C40-4C97-875B-1A8DF64EA26F}">
      <dgm:prSet phldrT="[Texto]" custT="1"/>
      <dgm:spPr/>
      <dgm:t>
        <a:bodyPr/>
        <a:lstStyle/>
        <a:p>
          <a:r>
            <a:rPr lang="es-ES" sz="1800" dirty="0" smtClean="0"/>
            <a:t>Bajo nivel en el lenguaje y la comunicación </a:t>
          </a:r>
          <a:endParaRPr lang="es-ES" sz="1800" dirty="0"/>
        </a:p>
      </dgm:t>
    </dgm:pt>
    <dgm:pt modelId="{71D3E559-72C4-4794-9432-3B2643719172}" type="parTrans" cxnId="{8C8B6279-852A-4111-A889-6B3FC96C8C75}">
      <dgm:prSet/>
      <dgm:spPr/>
      <dgm:t>
        <a:bodyPr/>
        <a:lstStyle/>
        <a:p>
          <a:endParaRPr lang="es-ES" sz="2800"/>
        </a:p>
      </dgm:t>
    </dgm:pt>
    <dgm:pt modelId="{3C8D54F0-73E5-48F5-9EB2-E78317471617}" type="sibTrans" cxnId="{8C8B6279-852A-4111-A889-6B3FC96C8C75}">
      <dgm:prSet/>
      <dgm:spPr/>
      <dgm:t>
        <a:bodyPr/>
        <a:lstStyle/>
        <a:p>
          <a:endParaRPr lang="es-ES" sz="2800"/>
        </a:p>
      </dgm:t>
    </dgm:pt>
    <dgm:pt modelId="{AA3BD3A4-EAF7-4866-B0E9-58A86CADD7AF}">
      <dgm:prSet phldrT="[Texto]" custT="1"/>
      <dgm:spPr/>
      <dgm:t>
        <a:bodyPr/>
        <a:lstStyle/>
        <a:p>
          <a:r>
            <a:rPr lang="es-ES" sz="1800" dirty="0" smtClean="0"/>
            <a:t>Bajo nivel de atención</a:t>
          </a:r>
          <a:endParaRPr lang="es-ES" sz="1800" dirty="0"/>
        </a:p>
      </dgm:t>
    </dgm:pt>
    <dgm:pt modelId="{829D3D7D-F0C5-41CD-8A09-6C8EFE06D2CE}" type="parTrans" cxnId="{D7A12A1D-6121-4B0E-845E-8CC6C3D8B614}">
      <dgm:prSet/>
      <dgm:spPr/>
      <dgm:t>
        <a:bodyPr/>
        <a:lstStyle/>
        <a:p>
          <a:endParaRPr lang="es-ES" sz="2800"/>
        </a:p>
      </dgm:t>
    </dgm:pt>
    <dgm:pt modelId="{2B677751-5E56-4A84-B7AA-8EA94F2C9A63}" type="sibTrans" cxnId="{D7A12A1D-6121-4B0E-845E-8CC6C3D8B614}">
      <dgm:prSet/>
      <dgm:spPr/>
      <dgm:t>
        <a:bodyPr/>
        <a:lstStyle/>
        <a:p>
          <a:endParaRPr lang="es-ES" sz="2800"/>
        </a:p>
      </dgm:t>
    </dgm:pt>
    <dgm:pt modelId="{E9634887-2F98-4786-B8F2-6419BEEBE9EA}">
      <dgm:prSet phldrT="[Texto]" custT="1"/>
      <dgm:spPr/>
      <dgm:t>
        <a:bodyPr/>
        <a:lstStyle/>
        <a:p>
          <a:r>
            <a:rPr lang="es-ES" sz="2400" dirty="0" smtClean="0"/>
            <a:t>PERCEPCIÓN Dificultades en:</a:t>
          </a:r>
          <a:endParaRPr lang="es-ES" sz="2400" dirty="0"/>
        </a:p>
      </dgm:t>
    </dgm:pt>
    <dgm:pt modelId="{19AF2C3D-59C6-4DAF-8693-1E1F15E176AB}" type="parTrans" cxnId="{82429E62-AC42-4729-AA47-CCC5F70AB6BE}">
      <dgm:prSet/>
      <dgm:spPr/>
      <dgm:t>
        <a:bodyPr/>
        <a:lstStyle/>
        <a:p>
          <a:endParaRPr lang="es-ES" sz="2800"/>
        </a:p>
      </dgm:t>
    </dgm:pt>
    <dgm:pt modelId="{045EA41E-0D2B-4E6E-BC25-2A2E1B6A29DE}" type="sibTrans" cxnId="{82429E62-AC42-4729-AA47-CCC5F70AB6BE}">
      <dgm:prSet/>
      <dgm:spPr/>
      <dgm:t>
        <a:bodyPr/>
        <a:lstStyle/>
        <a:p>
          <a:endParaRPr lang="es-ES" sz="2800"/>
        </a:p>
      </dgm:t>
    </dgm:pt>
    <dgm:pt modelId="{8AB40496-9D61-4206-9123-AC8DB33F2E2F}">
      <dgm:prSet custT="1"/>
      <dgm:spPr/>
      <dgm:t>
        <a:bodyPr/>
        <a:lstStyle/>
        <a:p>
          <a:r>
            <a:rPr lang="es-ES" sz="1800" dirty="0" smtClean="0"/>
            <a:t>Sobreesfuerzo para controlar los movimientos.</a:t>
          </a:r>
          <a:endParaRPr lang="es-ES" sz="1800" dirty="0"/>
        </a:p>
      </dgm:t>
    </dgm:pt>
    <dgm:pt modelId="{39904124-03E8-4F53-BCAE-E0E150A5C842}" type="parTrans" cxnId="{1C935303-09A9-4E30-8CAA-E0F64F68954B}">
      <dgm:prSet/>
      <dgm:spPr/>
      <dgm:t>
        <a:bodyPr/>
        <a:lstStyle/>
        <a:p>
          <a:endParaRPr lang="es-ES" sz="2800"/>
        </a:p>
      </dgm:t>
    </dgm:pt>
    <dgm:pt modelId="{CE11421C-4FBD-4715-BF95-FC3BB3D60EDD}" type="sibTrans" cxnId="{1C935303-09A9-4E30-8CAA-E0F64F68954B}">
      <dgm:prSet/>
      <dgm:spPr/>
      <dgm:t>
        <a:bodyPr/>
        <a:lstStyle/>
        <a:p>
          <a:endParaRPr lang="es-ES" sz="2800"/>
        </a:p>
      </dgm:t>
    </dgm:pt>
    <dgm:pt modelId="{9FD40A74-13C1-4CC8-93F1-8295321565DA}">
      <dgm:prSet phldrT="[Texto]" custT="1"/>
      <dgm:spPr/>
      <dgm:t>
        <a:bodyPr/>
        <a:lstStyle/>
        <a:p>
          <a:r>
            <a:rPr lang="es-ES" sz="1800" dirty="0" smtClean="0"/>
            <a:t>Las relaciones espaciales</a:t>
          </a:r>
          <a:endParaRPr lang="es-ES" sz="1800" dirty="0"/>
        </a:p>
      </dgm:t>
    </dgm:pt>
    <dgm:pt modelId="{DE29C4A6-1ABE-483D-9B9D-7D5132DBCF79}" type="parTrans" cxnId="{186F061A-1C74-481A-808E-B0776EC6B52B}">
      <dgm:prSet/>
      <dgm:spPr/>
      <dgm:t>
        <a:bodyPr/>
        <a:lstStyle/>
        <a:p>
          <a:endParaRPr lang="es-ES" sz="2800"/>
        </a:p>
      </dgm:t>
    </dgm:pt>
    <dgm:pt modelId="{DBD97B67-4CF6-40F0-AF35-CAD06B377893}" type="sibTrans" cxnId="{186F061A-1C74-481A-808E-B0776EC6B52B}">
      <dgm:prSet/>
      <dgm:spPr/>
      <dgm:t>
        <a:bodyPr/>
        <a:lstStyle/>
        <a:p>
          <a:endParaRPr lang="es-ES" sz="2800"/>
        </a:p>
      </dgm:t>
    </dgm:pt>
    <dgm:pt modelId="{827C6C8A-EBB2-4D81-9185-34B1F08C8E0C}">
      <dgm:prSet phldrT="[Texto]" custT="1"/>
      <dgm:spPr/>
      <dgm:t>
        <a:bodyPr/>
        <a:lstStyle/>
        <a:p>
          <a:r>
            <a:rPr lang="es-ES" sz="1800" dirty="0" smtClean="0"/>
            <a:t>Percepción auditiva</a:t>
          </a:r>
          <a:endParaRPr lang="es-ES" sz="1800" dirty="0"/>
        </a:p>
      </dgm:t>
    </dgm:pt>
    <dgm:pt modelId="{5CDDF83F-EC91-40A4-B9D1-FD99BD7ACA7D}" type="parTrans" cxnId="{54D72E38-28A9-4530-B9E4-76BD122FE323}">
      <dgm:prSet/>
      <dgm:spPr/>
      <dgm:t>
        <a:bodyPr/>
        <a:lstStyle/>
        <a:p>
          <a:endParaRPr lang="es-ES" sz="2800"/>
        </a:p>
      </dgm:t>
    </dgm:pt>
    <dgm:pt modelId="{9B980B9E-5457-44A6-9D74-F20131D41C17}" type="sibTrans" cxnId="{54D72E38-28A9-4530-B9E4-76BD122FE323}">
      <dgm:prSet/>
      <dgm:spPr/>
      <dgm:t>
        <a:bodyPr/>
        <a:lstStyle/>
        <a:p>
          <a:endParaRPr lang="es-ES" sz="2800"/>
        </a:p>
      </dgm:t>
    </dgm:pt>
    <dgm:pt modelId="{6911B412-811D-4B5D-AFE8-FA963AC07340}">
      <dgm:prSet phldrT="[Texto]" custT="1"/>
      <dgm:spPr/>
      <dgm:t>
        <a:bodyPr/>
        <a:lstStyle/>
        <a:p>
          <a:r>
            <a:rPr lang="es-ES" sz="1800" dirty="0" smtClean="0"/>
            <a:t>Percepción táctil</a:t>
          </a:r>
          <a:endParaRPr lang="es-ES" sz="1800" dirty="0"/>
        </a:p>
      </dgm:t>
    </dgm:pt>
    <dgm:pt modelId="{4AD3B27C-28AB-4A39-AFEE-0EA277661DE9}" type="parTrans" cxnId="{D50B6DCC-815D-446A-BCD0-821C8A813C50}">
      <dgm:prSet/>
      <dgm:spPr/>
      <dgm:t>
        <a:bodyPr/>
        <a:lstStyle/>
        <a:p>
          <a:endParaRPr lang="es-ES" sz="2800"/>
        </a:p>
      </dgm:t>
    </dgm:pt>
    <dgm:pt modelId="{9A43C9E2-8613-4382-A20C-70C814A8449C}" type="sibTrans" cxnId="{D50B6DCC-815D-446A-BCD0-821C8A813C50}">
      <dgm:prSet/>
      <dgm:spPr/>
      <dgm:t>
        <a:bodyPr/>
        <a:lstStyle/>
        <a:p>
          <a:endParaRPr lang="es-ES" sz="2800"/>
        </a:p>
      </dgm:t>
    </dgm:pt>
    <dgm:pt modelId="{721D04B6-19A2-4FBF-81B9-7D66053D1524}">
      <dgm:prSet phldrT="[Texto]" custT="1"/>
      <dgm:spPr/>
      <dgm:t>
        <a:bodyPr/>
        <a:lstStyle/>
        <a:p>
          <a:r>
            <a:rPr lang="es-ES" sz="1800" dirty="0" smtClean="0"/>
            <a:t>Discriminación y memoria visual.</a:t>
          </a:r>
          <a:endParaRPr lang="es-ES" sz="1800" dirty="0"/>
        </a:p>
      </dgm:t>
    </dgm:pt>
    <dgm:pt modelId="{B22653E2-1C27-4B94-B3D1-353421456080}" type="parTrans" cxnId="{11A72C96-8FB0-444C-BEDD-D185E39C265B}">
      <dgm:prSet/>
      <dgm:spPr/>
      <dgm:t>
        <a:bodyPr/>
        <a:lstStyle/>
        <a:p>
          <a:endParaRPr lang="es-ES" sz="2800"/>
        </a:p>
      </dgm:t>
    </dgm:pt>
    <dgm:pt modelId="{7C103FC3-9BF2-46C7-8224-21992F4BB11A}" type="sibTrans" cxnId="{11A72C96-8FB0-444C-BEDD-D185E39C265B}">
      <dgm:prSet/>
      <dgm:spPr/>
      <dgm:t>
        <a:bodyPr/>
        <a:lstStyle/>
        <a:p>
          <a:endParaRPr lang="es-ES" sz="2800"/>
        </a:p>
      </dgm:t>
    </dgm:pt>
    <dgm:pt modelId="{795610BC-4B81-45FB-BC2E-5FF7FE31B858}">
      <dgm:prSet phldrT="[Texto]" custT="1"/>
      <dgm:spPr/>
      <dgm:t>
        <a:bodyPr/>
        <a:lstStyle/>
        <a:p>
          <a:r>
            <a:rPr lang="es-ES" sz="2400" dirty="0" smtClean="0"/>
            <a:t>ATENCIÓN </a:t>
          </a:r>
          <a:endParaRPr lang="es-ES" sz="2400" dirty="0"/>
        </a:p>
      </dgm:t>
    </dgm:pt>
    <dgm:pt modelId="{A86066A2-F48A-48EF-ACA2-FDE97AECF0B4}" type="parTrans" cxnId="{D7AA79BA-B430-44BA-808A-EAA6757197D4}">
      <dgm:prSet/>
      <dgm:spPr/>
      <dgm:t>
        <a:bodyPr/>
        <a:lstStyle/>
        <a:p>
          <a:endParaRPr lang="es-ES" sz="2800"/>
        </a:p>
      </dgm:t>
    </dgm:pt>
    <dgm:pt modelId="{176ABB5A-95B3-436C-A568-13B6CD5E1772}" type="sibTrans" cxnId="{D7AA79BA-B430-44BA-808A-EAA6757197D4}">
      <dgm:prSet/>
      <dgm:spPr/>
      <dgm:t>
        <a:bodyPr/>
        <a:lstStyle/>
        <a:p>
          <a:endParaRPr lang="es-ES" sz="2800"/>
        </a:p>
      </dgm:t>
    </dgm:pt>
    <dgm:pt modelId="{723CF043-32AC-474B-B88D-00ECCEBD3761}">
      <dgm:prSet phldrT="[Texto]" custT="1"/>
      <dgm:spPr/>
      <dgm:t>
        <a:bodyPr/>
        <a:lstStyle/>
        <a:p>
          <a:r>
            <a:rPr lang="es-ES" sz="1800" dirty="0" smtClean="0"/>
            <a:t>Dificultades para la concentración</a:t>
          </a:r>
          <a:endParaRPr lang="es-ES" sz="1800" dirty="0"/>
        </a:p>
      </dgm:t>
    </dgm:pt>
    <dgm:pt modelId="{A244DD60-2666-4755-B4CC-5DFDDBB7C2CE}" type="parTrans" cxnId="{6E9E629D-2E73-42B4-A1D0-C02801FA3D44}">
      <dgm:prSet/>
      <dgm:spPr/>
      <dgm:t>
        <a:bodyPr/>
        <a:lstStyle/>
        <a:p>
          <a:endParaRPr lang="es-ES" sz="2800"/>
        </a:p>
      </dgm:t>
    </dgm:pt>
    <dgm:pt modelId="{EE17B6D7-4E6F-447B-BB96-B47D0F55F8E8}" type="sibTrans" cxnId="{6E9E629D-2E73-42B4-A1D0-C02801FA3D44}">
      <dgm:prSet/>
      <dgm:spPr/>
      <dgm:t>
        <a:bodyPr/>
        <a:lstStyle/>
        <a:p>
          <a:endParaRPr lang="es-ES" sz="2800"/>
        </a:p>
      </dgm:t>
    </dgm:pt>
    <dgm:pt modelId="{167ABDFA-3E21-442E-B98A-BC804254FA7B}">
      <dgm:prSet phldrT="[Texto]" custT="1"/>
      <dgm:spPr/>
      <dgm:t>
        <a:bodyPr/>
        <a:lstStyle/>
        <a:p>
          <a:r>
            <a:rPr lang="es-ES" sz="1800" dirty="0" smtClean="0"/>
            <a:t>Dispersión del pensamiento</a:t>
          </a:r>
          <a:endParaRPr lang="es-ES" sz="1800" dirty="0"/>
        </a:p>
      </dgm:t>
    </dgm:pt>
    <dgm:pt modelId="{E454B3BF-F54F-4158-BD79-E68D45835B37}" type="parTrans" cxnId="{94BB67D2-B6B0-4A62-95C2-6F2EA0AD3DBA}">
      <dgm:prSet/>
      <dgm:spPr/>
      <dgm:t>
        <a:bodyPr/>
        <a:lstStyle/>
        <a:p>
          <a:endParaRPr lang="es-ES" sz="2800"/>
        </a:p>
      </dgm:t>
    </dgm:pt>
    <dgm:pt modelId="{47C1A14D-D539-411F-B4D3-56A161C6AA4B}" type="sibTrans" cxnId="{94BB67D2-B6B0-4A62-95C2-6F2EA0AD3DBA}">
      <dgm:prSet/>
      <dgm:spPr/>
      <dgm:t>
        <a:bodyPr/>
        <a:lstStyle/>
        <a:p>
          <a:endParaRPr lang="es-ES" sz="2800"/>
        </a:p>
      </dgm:t>
    </dgm:pt>
    <dgm:pt modelId="{8884CA79-1C23-4BE5-A55B-0A8F07CEFCB3}">
      <dgm:prSet phldrT="[Texto]" custT="1"/>
      <dgm:spPr/>
      <dgm:t>
        <a:bodyPr/>
        <a:lstStyle/>
        <a:p>
          <a:r>
            <a:rPr lang="es-ES" sz="1800" dirty="0" smtClean="0"/>
            <a:t>Alta fragilidad</a:t>
          </a:r>
          <a:endParaRPr lang="es-ES" sz="1800" dirty="0"/>
        </a:p>
      </dgm:t>
    </dgm:pt>
    <dgm:pt modelId="{8F1228F7-0E5F-4E15-98DF-19F44D923616}" type="parTrans" cxnId="{281490A5-7D75-48D8-B363-306A7CE321DF}">
      <dgm:prSet/>
      <dgm:spPr/>
      <dgm:t>
        <a:bodyPr/>
        <a:lstStyle/>
        <a:p>
          <a:endParaRPr lang="es-ES" sz="2800"/>
        </a:p>
      </dgm:t>
    </dgm:pt>
    <dgm:pt modelId="{8C9E2593-68BE-4273-87D5-0ED22754678F}" type="sibTrans" cxnId="{281490A5-7D75-48D8-B363-306A7CE321DF}">
      <dgm:prSet/>
      <dgm:spPr/>
      <dgm:t>
        <a:bodyPr/>
        <a:lstStyle/>
        <a:p>
          <a:endParaRPr lang="es-ES" sz="2800"/>
        </a:p>
      </dgm:t>
    </dgm:pt>
    <dgm:pt modelId="{A0E4DE82-DB6D-4697-A601-84C7997F408B}">
      <dgm:prSet phldrT="[Texto]" custT="1"/>
      <dgm:spPr/>
      <dgm:t>
        <a:bodyPr/>
        <a:lstStyle/>
        <a:p>
          <a:r>
            <a:rPr lang="es-ES" sz="1800" dirty="0" smtClean="0"/>
            <a:t>Impulsividad</a:t>
          </a:r>
          <a:endParaRPr lang="es-ES" sz="1800" dirty="0"/>
        </a:p>
      </dgm:t>
    </dgm:pt>
    <dgm:pt modelId="{09CBC623-3266-4C8B-BB2A-E249052785E4}" type="parTrans" cxnId="{08B431D1-489B-4270-B882-85E62A1483E4}">
      <dgm:prSet/>
      <dgm:spPr/>
      <dgm:t>
        <a:bodyPr/>
        <a:lstStyle/>
        <a:p>
          <a:endParaRPr lang="es-ES" sz="2800"/>
        </a:p>
      </dgm:t>
    </dgm:pt>
    <dgm:pt modelId="{66DFE7A8-E300-40F1-BECD-0E8C31458D37}" type="sibTrans" cxnId="{08B431D1-489B-4270-B882-85E62A1483E4}">
      <dgm:prSet/>
      <dgm:spPr/>
      <dgm:t>
        <a:bodyPr/>
        <a:lstStyle/>
        <a:p>
          <a:endParaRPr lang="es-ES" sz="2800"/>
        </a:p>
      </dgm:t>
    </dgm:pt>
    <dgm:pt modelId="{C419EB86-547E-4C85-871B-1D4FC1DF7613}">
      <dgm:prSet phldrT="[Texto]" custT="1"/>
      <dgm:spPr/>
      <dgm:t>
        <a:bodyPr/>
        <a:lstStyle/>
        <a:p>
          <a:r>
            <a:rPr lang="es-ES" sz="2400" dirty="0" smtClean="0"/>
            <a:t>MEMORIA </a:t>
          </a:r>
        </a:p>
        <a:p>
          <a:r>
            <a:rPr lang="es-ES" sz="2400" dirty="0" smtClean="0"/>
            <a:t>Dificultades en memoria:</a:t>
          </a:r>
          <a:endParaRPr lang="es-ES" sz="2400" dirty="0"/>
        </a:p>
      </dgm:t>
    </dgm:pt>
    <dgm:pt modelId="{6CC0629E-D906-4472-9F63-50796200AB21}" type="parTrans" cxnId="{BC9C11DC-ED13-4210-9987-DE78F8331D88}">
      <dgm:prSet/>
      <dgm:spPr/>
      <dgm:t>
        <a:bodyPr/>
        <a:lstStyle/>
        <a:p>
          <a:endParaRPr lang="es-ES" sz="2800"/>
        </a:p>
      </dgm:t>
    </dgm:pt>
    <dgm:pt modelId="{E4758E94-5B21-42EC-8DE7-31769320B851}" type="sibTrans" cxnId="{BC9C11DC-ED13-4210-9987-DE78F8331D88}">
      <dgm:prSet/>
      <dgm:spPr/>
      <dgm:t>
        <a:bodyPr/>
        <a:lstStyle/>
        <a:p>
          <a:endParaRPr lang="es-ES" sz="2800"/>
        </a:p>
      </dgm:t>
    </dgm:pt>
    <dgm:pt modelId="{5A2D1271-832C-459B-AC06-3C068C985FFB}">
      <dgm:prSet phldrT="[Texto]" custT="1"/>
      <dgm:spPr/>
      <dgm:t>
        <a:bodyPr/>
        <a:lstStyle/>
        <a:p>
          <a:endParaRPr lang="es-ES" sz="1800" dirty="0"/>
        </a:p>
      </dgm:t>
    </dgm:pt>
    <dgm:pt modelId="{94FC795E-D0AF-4598-88B8-BA451F9E6570}" type="parTrans" cxnId="{9FD74DE8-13AB-44E4-8749-2B78508DF6D7}">
      <dgm:prSet/>
      <dgm:spPr/>
      <dgm:t>
        <a:bodyPr/>
        <a:lstStyle/>
        <a:p>
          <a:endParaRPr lang="es-ES" sz="2800"/>
        </a:p>
      </dgm:t>
    </dgm:pt>
    <dgm:pt modelId="{4F8F2303-7BA4-44F3-93A5-B12719DCEB00}" type="sibTrans" cxnId="{9FD74DE8-13AB-44E4-8749-2B78508DF6D7}">
      <dgm:prSet/>
      <dgm:spPr/>
      <dgm:t>
        <a:bodyPr/>
        <a:lstStyle/>
        <a:p>
          <a:endParaRPr lang="es-ES" sz="2800"/>
        </a:p>
      </dgm:t>
    </dgm:pt>
    <dgm:pt modelId="{E01535F2-804D-4B7A-9FA0-5FB465AC6143}">
      <dgm:prSet phldrT="[Texto]" custT="1"/>
      <dgm:spPr/>
      <dgm:t>
        <a:bodyPr/>
        <a:lstStyle/>
        <a:p>
          <a:r>
            <a:rPr lang="es-ES" sz="1800" dirty="0" smtClean="0"/>
            <a:t>Perceptivo-sensorial</a:t>
          </a:r>
          <a:endParaRPr lang="es-ES" sz="1800" dirty="0"/>
        </a:p>
      </dgm:t>
    </dgm:pt>
    <dgm:pt modelId="{BEFDADC9-B96D-49CC-A79A-CA8F7211E8D1}" type="parTrans" cxnId="{50CFD618-D5F6-47B5-8190-F27F874E4087}">
      <dgm:prSet/>
      <dgm:spPr/>
      <dgm:t>
        <a:bodyPr/>
        <a:lstStyle/>
        <a:p>
          <a:endParaRPr lang="es-ES" sz="2800"/>
        </a:p>
      </dgm:t>
    </dgm:pt>
    <dgm:pt modelId="{3170E9B5-BBAE-495F-8DD6-07E744E5E122}" type="sibTrans" cxnId="{50CFD618-D5F6-47B5-8190-F27F874E4087}">
      <dgm:prSet/>
      <dgm:spPr/>
      <dgm:t>
        <a:bodyPr/>
        <a:lstStyle/>
        <a:p>
          <a:endParaRPr lang="es-ES" sz="2800"/>
        </a:p>
      </dgm:t>
    </dgm:pt>
    <dgm:pt modelId="{F98C2242-A241-44F8-AAA2-242EB510FF52}">
      <dgm:prSet phldrT="[Texto]" custT="1"/>
      <dgm:spPr/>
      <dgm:t>
        <a:bodyPr/>
        <a:lstStyle/>
        <a:p>
          <a:r>
            <a:rPr lang="es-ES" sz="1800" dirty="0" smtClean="0"/>
            <a:t>Motriz</a:t>
          </a:r>
          <a:endParaRPr lang="es-ES" sz="1800" dirty="0"/>
        </a:p>
      </dgm:t>
    </dgm:pt>
    <dgm:pt modelId="{3D1383D8-962E-4EFB-BD2D-E62A7B4E4752}" type="parTrans" cxnId="{05BA5834-A23E-4976-A495-8C02BAD5E3A1}">
      <dgm:prSet/>
      <dgm:spPr/>
      <dgm:t>
        <a:bodyPr/>
        <a:lstStyle/>
        <a:p>
          <a:endParaRPr lang="es-ES" sz="2800"/>
        </a:p>
      </dgm:t>
    </dgm:pt>
    <dgm:pt modelId="{ED71A97D-20E8-45DF-8B8D-0BA98997D44B}" type="sibTrans" cxnId="{05BA5834-A23E-4976-A495-8C02BAD5E3A1}">
      <dgm:prSet/>
      <dgm:spPr/>
      <dgm:t>
        <a:bodyPr/>
        <a:lstStyle/>
        <a:p>
          <a:endParaRPr lang="es-ES" sz="2800"/>
        </a:p>
      </dgm:t>
    </dgm:pt>
    <dgm:pt modelId="{69D99113-0F9B-4A73-8569-B740477690B2}">
      <dgm:prSet phldrT="[Texto]" custT="1"/>
      <dgm:spPr/>
      <dgm:t>
        <a:bodyPr/>
        <a:lstStyle/>
        <a:p>
          <a:r>
            <a:rPr lang="es-ES" sz="1800" dirty="0" smtClean="0"/>
            <a:t>Verbal-lógica </a:t>
          </a:r>
          <a:endParaRPr lang="es-ES" sz="1800" dirty="0"/>
        </a:p>
      </dgm:t>
    </dgm:pt>
    <dgm:pt modelId="{4AC9D9C0-7764-42E9-9D70-5C70E6E89DC8}" type="parTrans" cxnId="{9C00DF28-74C0-49F8-908B-5E3294038429}">
      <dgm:prSet/>
      <dgm:spPr/>
      <dgm:t>
        <a:bodyPr/>
        <a:lstStyle/>
        <a:p>
          <a:endParaRPr lang="es-ES" sz="2800"/>
        </a:p>
      </dgm:t>
    </dgm:pt>
    <dgm:pt modelId="{7719085A-91FF-4C66-8D1F-4C767C276740}" type="sibTrans" cxnId="{9C00DF28-74C0-49F8-908B-5E3294038429}">
      <dgm:prSet/>
      <dgm:spPr/>
      <dgm:t>
        <a:bodyPr/>
        <a:lstStyle/>
        <a:p>
          <a:endParaRPr lang="es-ES" sz="2800"/>
        </a:p>
      </dgm:t>
    </dgm:pt>
    <dgm:pt modelId="{E8A83148-B0F3-4418-B168-A2ECAF162D72}">
      <dgm:prSet phldrT="[Texto]" custT="1"/>
      <dgm:spPr/>
      <dgm:t>
        <a:bodyPr/>
        <a:lstStyle/>
        <a:p>
          <a:r>
            <a:rPr lang="es-ES" sz="1800" dirty="0" smtClean="0"/>
            <a:t>Corto plazo</a:t>
          </a:r>
          <a:endParaRPr lang="es-ES" sz="1800" dirty="0"/>
        </a:p>
      </dgm:t>
    </dgm:pt>
    <dgm:pt modelId="{2F561EF1-4786-4725-83BD-1B1F938866FB}" type="parTrans" cxnId="{E339C6C8-1DB7-4447-A1D6-6F2094EB88AE}">
      <dgm:prSet/>
      <dgm:spPr/>
      <dgm:t>
        <a:bodyPr/>
        <a:lstStyle/>
        <a:p>
          <a:endParaRPr lang="es-ES" sz="2800"/>
        </a:p>
      </dgm:t>
    </dgm:pt>
    <dgm:pt modelId="{4E9D1F6F-00AC-40A8-924B-65A18C0FC7C4}" type="sibTrans" cxnId="{E339C6C8-1DB7-4447-A1D6-6F2094EB88AE}">
      <dgm:prSet/>
      <dgm:spPr/>
      <dgm:t>
        <a:bodyPr/>
        <a:lstStyle/>
        <a:p>
          <a:endParaRPr lang="es-ES" sz="2800"/>
        </a:p>
      </dgm:t>
    </dgm:pt>
    <dgm:pt modelId="{FE3D1E1D-DA99-4690-B868-472174C50581}">
      <dgm:prSet phldrT="[Texto]" custT="1"/>
      <dgm:spPr/>
      <dgm:t>
        <a:bodyPr/>
        <a:lstStyle/>
        <a:p>
          <a:r>
            <a:rPr lang="es-ES" sz="1800" dirty="0" smtClean="0"/>
            <a:t>Largo plazo</a:t>
          </a:r>
          <a:endParaRPr lang="es-ES" sz="1800" dirty="0"/>
        </a:p>
      </dgm:t>
    </dgm:pt>
    <dgm:pt modelId="{2451910A-58BE-4FA3-8C94-45AC3027144C}" type="parTrans" cxnId="{EA98828F-8B5D-4B39-AF36-4834A6F98C05}">
      <dgm:prSet/>
      <dgm:spPr/>
      <dgm:t>
        <a:bodyPr/>
        <a:lstStyle/>
        <a:p>
          <a:endParaRPr lang="es-ES" sz="2800"/>
        </a:p>
      </dgm:t>
    </dgm:pt>
    <dgm:pt modelId="{C1800F8E-5D0E-4217-ACB8-8AB4D731E962}" type="sibTrans" cxnId="{EA98828F-8B5D-4B39-AF36-4834A6F98C05}">
      <dgm:prSet/>
      <dgm:spPr/>
      <dgm:t>
        <a:bodyPr/>
        <a:lstStyle/>
        <a:p>
          <a:endParaRPr lang="es-ES" sz="2800"/>
        </a:p>
      </dgm:t>
    </dgm:pt>
    <dgm:pt modelId="{83A74FB8-06D5-4B66-9F6C-8604B060A9A0}" type="pres">
      <dgm:prSet presAssocID="{8602475B-4477-4BFA-BF49-2B2CE5B9441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EB4F453-6AF5-4896-AB14-B25CF193462B}" type="pres">
      <dgm:prSet presAssocID="{16F45473-CEB3-40B3-9D60-ACB55F43EDD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4ED1F9-83B5-41F6-8DB8-86BD96E0AF5C}" type="pres">
      <dgm:prSet presAssocID="{939EA7D6-3A3E-4623-8355-F462F20BC0AC}" presName="sibTrans" presStyleCnt="0"/>
      <dgm:spPr/>
    </dgm:pt>
    <dgm:pt modelId="{FDAD6136-147E-4CE0-802C-90EFB4714482}" type="pres">
      <dgm:prSet presAssocID="{E9634887-2F98-4786-B8F2-6419BEEBE9E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5F3FCE-3A7C-4C76-B38F-058A8578DBC7}" type="pres">
      <dgm:prSet presAssocID="{045EA41E-0D2B-4E6E-BC25-2A2E1B6A29DE}" presName="sibTrans" presStyleCnt="0"/>
      <dgm:spPr/>
    </dgm:pt>
    <dgm:pt modelId="{EE1C0510-04AB-47FD-8B97-891DAFBB173F}" type="pres">
      <dgm:prSet presAssocID="{795610BC-4B81-45FB-BC2E-5FF7FE31B85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96C1FE-FC61-426E-AE83-8B23543C0A77}" type="pres">
      <dgm:prSet presAssocID="{176ABB5A-95B3-436C-A568-13B6CD5E1772}" presName="sibTrans" presStyleCnt="0"/>
      <dgm:spPr/>
    </dgm:pt>
    <dgm:pt modelId="{ED1278E1-8E1D-45FB-8CAA-F1DE12894C12}" type="pres">
      <dgm:prSet presAssocID="{C419EB86-547E-4C85-871B-1D4FC1DF761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B27D962-287B-431B-BD55-E30C1B803E0D}" type="presOf" srcId="{E9634887-2F98-4786-B8F2-6419BEEBE9EA}" destId="{FDAD6136-147E-4CE0-802C-90EFB4714482}" srcOrd="0" destOrd="0" presId="urn:microsoft.com/office/officeart/2005/8/layout/hList6"/>
    <dgm:cxn modelId="{A5B4DBD5-4CA0-4EDF-8CD6-B9B3367673E2}" type="presOf" srcId="{AD4412DD-5C40-4C97-875B-1A8DF64EA26F}" destId="{0EB4F453-6AF5-4896-AB14-B25CF193462B}" srcOrd="0" destOrd="4" presId="urn:microsoft.com/office/officeart/2005/8/layout/hList6"/>
    <dgm:cxn modelId="{50CFD618-D5F6-47B5-8190-F27F874E4087}" srcId="{C419EB86-547E-4C85-871B-1D4FC1DF7613}" destId="{E01535F2-804D-4B7A-9FA0-5FB465AC6143}" srcOrd="0" destOrd="0" parTransId="{BEFDADC9-B96D-49CC-A79A-CA8F7211E8D1}" sibTransId="{3170E9B5-BBAE-495F-8DD6-07E744E5E122}"/>
    <dgm:cxn modelId="{7A42D149-CA5C-41F6-AE5D-14C99467891C}" type="presOf" srcId="{FE3D1E1D-DA99-4690-B868-472174C50581}" destId="{ED1278E1-8E1D-45FB-8CAA-F1DE12894C12}" srcOrd="0" destOrd="5" presId="urn:microsoft.com/office/officeart/2005/8/layout/hList6"/>
    <dgm:cxn modelId="{82429E62-AC42-4729-AA47-CCC5F70AB6BE}" srcId="{8602475B-4477-4BFA-BF49-2B2CE5B9441B}" destId="{E9634887-2F98-4786-B8F2-6419BEEBE9EA}" srcOrd="1" destOrd="0" parTransId="{19AF2C3D-59C6-4DAF-8693-1E1F15E176AB}" sibTransId="{045EA41E-0D2B-4E6E-BC25-2A2E1B6A29DE}"/>
    <dgm:cxn modelId="{281490A5-7D75-48D8-B363-306A7CE321DF}" srcId="{795610BC-4B81-45FB-BC2E-5FF7FE31B858}" destId="{8884CA79-1C23-4BE5-A55B-0A8F07CEFCB3}" srcOrd="2" destOrd="0" parTransId="{8F1228F7-0E5F-4E15-98DF-19F44D923616}" sibTransId="{8C9E2593-68BE-4273-87D5-0ED22754678F}"/>
    <dgm:cxn modelId="{9C00DF28-74C0-49F8-908B-5E3294038429}" srcId="{C419EB86-547E-4C85-871B-1D4FC1DF7613}" destId="{69D99113-0F9B-4A73-8569-B740477690B2}" srcOrd="2" destOrd="0" parTransId="{4AC9D9C0-7764-42E9-9D70-5C70E6E89DC8}" sibTransId="{7719085A-91FF-4C66-8D1F-4C767C276740}"/>
    <dgm:cxn modelId="{31A90422-4C9E-444F-83F2-D6A3C1F67F87}" type="presOf" srcId="{8884CA79-1C23-4BE5-A55B-0A8F07CEFCB3}" destId="{EE1C0510-04AB-47FD-8B97-891DAFBB173F}" srcOrd="0" destOrd="3" presId="urn:microsoft.com/office/officeart/2005/8/layout/hList6"/>
    <dgm:cxn modelId="{A0C72760-B157-4E56-90E1-9DFBC1F12B84}" type="presOf" srcId="{E01535F2-804D-4B7A-9FA0-5FB465AC6143}" destId="{ED1278E1-8E1D-45FB-8CAA-F1DE12894C12}" srcOrd="0" destOrd="1" presId="urn:microsoft.com/office/officeart/2005/8/layout/hList6"/>
    <dgm:cxn modelId="{BAC0B82A-6D84-4AD2-B737-83789F646E14}" srcId="{16F45473-CEB3-40B3-9D60-ACB55F43EDDC}" destId="{2CE05BD7-CA29-4D3B-83C3-6817298F5EFF}" srcOrd="1" destOrd="0" parTransId="{E22D012D-0DE5-4013-AD68-E55EE641C2D6}" sibTransId="{F2A7520E-A5A8-48C4-ADDF-0645C561F2F5}"/>
    <dgm:cxn modelId="{6E9E629D-2E73-42B4-A1D0-C02801FA3D44}" srcId="{795610BC-4B81-45FB-BC2E-5FF7FE31B858}" destId="{723CF043-32AC-474B-B88D-00ECCEBD3761}" srcOrd="0" destOrd="0" parTransId="{A244DD60-2666-4755-B4CC-5DFDDBB7C2CE}" sibTransId="{EE17B6D7-4E6F-447B-BB96-B47D0F55F8E8}"/>
    <dgm:cxn modelId="{1F6677F1-976D-4347-8123-E2B7D53F727A}" type="presOf" srcId="{AA3BD3A4-EAF7-4866-B0E9-58A86CADD7AF}" destId="{0EB4F453-6AF5-4896-AB14-B25CF193462B}" srcOrd="0" destOrd="5" presId="urn:microsoft.com/office/officeart/2005/8/layout/hList6"/>
    <dgm:cxn modelId="{F750506B-A409-467C-A8BB-A2CF244F12DA}" type="presOf" srcId="{69D99113-0F9B-4A73-8569-B740477690B2}" destId="{ED1278E1-8E1D-45FB-8CAA-F1DE12894C12}" srcOrd="0" destOrd="3" presId="urn:microsoft.com/office/officeart/2005/8/layout/hList6"/>
    <dgm:cxn modelId="{339E2752-6E34-47FD-87EB-871A1EDD1D27}" type="presOf" srcId="{827C6C8A-EBB2-4D81-9185-34B1F08C8E0C}" destId="{FDAD6136-147E-4CE0-802C-90EFB4714482}" srcOrd="0" destOrd="2" presId="urn:microsoft.com/office/officeart/2005/8/layout/hList6"/>
    <dgm:cxn modelId="{94BB67D2-B6B0-4A62-95C2-6F2EA0AD3DBA}" srcId="{795610BC-4B81-45FB-BC2E-5FF7FE31B858}" destId="{167ABDFA-3E21-442E-B98A-BC804254FA7B}" srcOrd="1" destOrd="0" parTransId="{E454B3BF-F54F-4158-BD79-E68D45835B37}" sibTransId="{47C1A14D-D539-411F-B4D3-56A161C6AA4B}"/>
    <dgm:cxn modelId="{3E417396-B567-4DF1-877A-0F83884B8891}" type="presOf" srcId="{723CF043-32AC-474B-B88D-00ECCEBD3761}" destId="{EE1C0510-04AB-47FD-8B97-891DAFBB173F}" srcOrd="0" destOrd="1" presId="urn:microsoft.com/office/officeart/2005/8/layout/hList6"/>
    <dgm:cxn modelId="{5BF842F0-C6FF-4BED-ACAD-D7693641DF37}" type="presOf" srcId="{F98C2242-A241-44F8-AAA2-242EB510FF52}" destId="{ED1278E1-8E1D-45FB-8CAA-F1DE12894C12}" srcOrd="0" destOrd="2" presId="urn:microsoft.com/office/officeart/2005/8/layout/hList6"/>
    <dgm:cxn modelId="{EA5833AF-EAFE-4AE3-9E6B-0B183713DF60}" srcId="{8602475B-4477-4BFA-BF49-2B2CE5B9441B}" destId="{16F45473-CEB3-40B3-9D60-ACB55F43EDDC}" srcOrd="0" destOrd="0" parTransId="{9FE729FC-2449-450B-A958-8A465F13997C}" sibTransId="{939EA7D6-3A3E-4623-8355-F462F20BC0AC}"/>
    <dgm:cxn modelId="{5017A89D-3898-478D-BE03-0FDFEE9EA04E}" type="presOf" srcId="{8602475B-4477-4BFA-BF49-2B2CE5B9441B}" destId="{83A74FB8-06D5-4B66-9F6C-8604B060A9A0}" srcOrd="0" destOrd="0" presId="urn:microsoft.com/office/officeart/2005/8/layout/hList6"/>
    <dgm:cxn modelId="{D7A12A1D-6121-4B0E-845E-8CC6C3D8B614}" srcId="{16F45473-CEB3-40B3-9D60-ACB55F43EDDC}" destId="{AA3BD3A4-EAF7-4866-B0E9-58A86CADD7AF}" srcOrd="4" destOrd="0" parTransId="{829D3D7D-F0C5-41CD-8A09-6C8EFE06D2CE}" sibTransId="{2B677751-5E56-4A84-B7AA-8EA94F2C9A63}"/>
    <dgm:cxn modelId="{8C8B6279-852A-4111-A889-6B3FC96C8C75}" srcId="{16F45473-CEB3-40B3-9D60-ACB55F43EDDC}" destId="{AD4412DD-5C40-4C97-875B-1A8DF64EA26F}" srcOrd="3" destOrd="0" parTransId="{71D3E559-72C4-4794-9432-3B2643719172}" sibTransId="{3C8D54F0-73E5-48F5-9EB2-E78317471617}"/>
    <dgm:cxn modelId="{186F061A-1C74-481A-808E-B0776EC6B52B}" srcId="{E9634887-2F98-4786-B8F2-6419BEEBE9EA}" destId="{9FD40A74-13C1-4CC8-93F1-8295321565DA}" srcOrd="0" destOrd="0" parTransId="{DE29C4A6-1ABE-483D-9B9D-7D5132DBCF79}" sibTransId="{DBD97B67-4CF6-40F0-AF35-CAD06B377893}"/>
    <dgm:cxn modelId="{EA98828F-8B5D-4B39-AF36-4834A6F98C05}" srcId="{C419EB86-547E-4C85-871B-1D4FC1DF7613}" destId="{FE3D1E1D-DA99-4690-B868-472174C50581}" srcOrd="4" destOrd="0" parTransId="{2451910A-58BE-4FA3-8C94-45AC3027144C}" sibTransId="{C1800F8E-5D0E-4217-ACB8-8AB4D731E962}"/>
    <dgm:cxn modelId="{D50B6DCC-815D-446A-BCD0-821C8A813C50}" srcId="{E9634887-2F98-4786-B8F2-6419BEEBE9EA}" destId="{6911B412-811D-4B5D-AFE8-FA963AC07340}" srcOrd="2" destOrd="0" parTransId="{4AD3B27C-28AB-4A39-AFEE-0EA277661DE9}" sibTransId="{9A43C9E2-8613-4382-A20C-70C814A8449C}"/>
    <dgm:cxn modelId="{BA81C5BC-91AE-4728-BC3B-431506DA9457}" type="presOf" srcId="{721D04B6-19A2-4FBF-81B9-7D66053D1524}" destId="{FDAD6136-147E-4CE0-802C-90EFB4714482}" srcOrd="0" destOrd="4" presId="urn:microsoft.com/office/officeart/2005/8/layout/hList6"/>
    <dgm:cxn modelId="{54D72E38-28A9-4530-B9E4-76BD122FE323}" srcId="{E9634887-2F98-4786-B8F2-6419BEEBE9EA}" destId="{827C6C8A-EBB2-4D81-9185-34B1F08C8E0C}" srcOrd="1" destOrd="0" parTransId="{5CDDF83F-EC91-40A4-B9D1-FD99BD7ACA7D}" sibTransId="{9B980B9E-5457-44A6-9D74-F20131D41C17}"/>
    <dgm:cxn modelId="{1C935303-09A9-4E30-8CAA-E0F64F68954B}" srcId="{16F45473-CEB3-40B3-9D60-ACB55F43EDDC}" destId="{8AB40496-9D61-4206-9123-AC8DB33F2E2F}" srcOrd="0" destOrd="0" parTransId="{39904124-03E8-4F53-BCAE-E0E150A5C842}" sibTransId="{CE11421C-4FBD-4715-BF95-FC3BB3D60EDD}"/>
    <dgm:cxn modelId="{0D0E3EC0-5524-44C8-9E3F-D5F3E386DA89}" type="presOf" srcId="{9FD40A74-13C1-4CC8-93F1-8295321565DA}" destId="{FDAD6136-147E-4CE0-802C-90EFB4714482}" srcOrd="0" destOrd="1" presId="urn:microsoft.com/office/officeart/2005/8/layout/hList6"/>
    <dgm:cxn modelId="{F1180F23-62BB-46FC-B706-2A6375C33F07}" type="presOf" srcId="{795610BC-4B81-45FB-BC2E-5FF7FE31B858}" destId="{EE1C0510-04AB-47FD-8B97-891DAFBB173F}" srcOrd="0" destOrd="0" presId="urn:microsoft.com/office/officeart/2005/8/layout/hList6"/>
    <dgm:cxn modelId="{B17D5F05-A4EE-41FC-B1FE-5ECE277564C9}" type="presOf" srcId="{2CE05BD7-CA29-4D3B-83C3-6817298F5EFF}" destId="{0EB4F453-6AF5-4896-AB14-B25CF193462B}" srcOrd="0" destOrd="2" presId="urn:microsoft.com/office/officeart/2005/8/layout/hList6"/>
    <dgm:cxn modelId="{B7752649-363E-4CF6-BCF4-DACEB8D5B854}" type="presOf" srcId="{2A75CB75-11C2-47BD-A60E-9B50C4B69755}" destId="{0EB4F453-6AF5-4896-AB14-B25CF193462B}" srcOrd="0" destOrd="3" presId="urn:microsoft.com/office/officeart/2005/8/layout/hList6"/>
    <dgm:cxn modelId="{6334B9A9-9BAB-4B3A-9C9A-640C40A55A62}" type="presOf" srcId="{A0E4DE82-DB6D-4697-A601-84C7997F408B}" destId="{EE1C0510-04AB-47FD-8B97-891DAFBB173F}" srcOrd="0" destOrd="4" presId="urn:microsoft.com/office/officeart/2005/8/layout/hList6"/>
    <dgm:cxn modelId="{94BD134E-EC94-4E8C-B6E3-89406CD268E1}" type="presOf" srcId="{5A2D1271-832C-459B-AC06-3C068C985FFB}" destId="{ED1278E1-8E1D-45FB-8CAA-F1DE12894C12}" srcOrd="0" destOrd="6" presId="urn:microsoft.com/office/officeart/2005/8/layout/hList6"/>
    <dgm:cxn modelId="{BC9C11DC-ED13-4210-9987-DE78F8331D88}" srcId="{8602475B-4477-4BFA-BF49-2B2CE5B9441B}" destId="{C419EB86-547E-4C85-871B-1D4FC1DF7613}" srcOrd="3" destOrd="0" parTransId="{6CC0629E-D906-4472-9F63-50796200AB21}" sibTransId="{E4758E94-5B21-42EC-8DE7-31769320B851}"/>
    <dgm:cxn modelId="{4717BBA7-BFDE-40C1-A5E8-BD4528EF052E}" type="presOf" srcId="{167ABDFA-3E21-442E-B98A-BC804254FA7B}" destId="{EE1C0510-04AB-47FD-8B97-891DAFBB173F}" srcOrd="0" destOrd="2" presId="urn:microsoft.com/office/officeart/2005/8/layout/hList6"/>
    <dgm:cxn modelId="{E339C6C8-1DB7-4447-A1D6-6F2094EB88AE}" srcId="{C419EB86-547E-4C85-871B-1D4FC1DF7613}" destId="{E8A83148-B0F3-4418-B168-A2ECAF162D72}" srcOrd="3" destOrd="0" parTransId="{2F561EF1-4786-4725-83BD-1B1F938866FB}" sibTransId="{4E9D1F6F-00AC-40A8-924B-65A18C0FC7C4}"/>
    <dgm:cxn modelId="{11A72C96-8FB0-444C-BEDD-D185E39C265B}" srcId="{E9634887-2F98-4786-B8F2-6419BEEBE9EA}" destId="{721D04B6-19A2-4FBF-81B9-7D66053D1524}" srcOrd="3" destOrd="0" parTransId="{B22653E2-1C27-4B94-B3D1-353421456080}" sibTransId="{7C103FC3-9BF2-46C7-8224-21992F4BB11A}"/>
    <dgm:cxn modelId="{D7AA79BA-B430-44BA-808A-EAA6757197D4}" srcId="{8602475B-4477-4BFA-BF49-2B2CE5B9441B}" destId="{795610BC-4B81-45FB-BC2E-5FF7FE31B858}" srcOrd="2" destOrd="0" parTransId="{A86066A2-F48A-48EF-ACA2-FDE97AECF0B4}" sibTransId="{176ABB5A-95B3-436C-A568-13B6CD5E1772}"/>
    <dgm:cxn modelId="{F5B2092B-077E-4A91-85C2-41B429DB7015}" type="presOf" srcId="{8AB40496-9D61-4206-9123-AC8DB33F2E2F}" destId="{0EB4F453-6AF5-4896-AB14-B25CF193462B}" srcOrd="0" destOrd="1" presId="urn:microsoft.com/office/officeart/2005/8/layout/hList6"/>
    <dgm:cxn modelId="{C824B367-42CE-4BC6-B20B-423232C5C325}" srcId="{16F45473-CEB3-40B3-9D60-ACB55F43EDDC}" destId="{2A75CB75-11C2-47BD-A60E-9B50C4B69755}" srcOrd="2" destOrd="0" parTransId="{F8FDB7F6-BE91-499A-8A93-A7D112173B10}" sibTransId="{0A547B53-D5E7-462B-A835-5AB0BCCFC963}"/>
    <dgm:cxn modelId="{08B431D1-489B-4270-B882-85E62A1483E4}" srcId="{795610BC-4B81-45FB-BC2E-5FF7FE31B858}" destId="{A0E4DE82-DB6D-4697-A601-84C7997F408B}" srcOrd="3" destOrd="0" parTransId="{09CBC623-3266-4C8B-BB2A-E249052785E4}" sibTransId="{66DFE7A8-E300-40F1-BECD-0E8C31458D37}"/>
    <dgm:cxn modelId="{93B30595-6ACE-4521-BD71-7420E3EBF62C}" type="presOf" srcId="{6911B412-811D-4B5D-AFE8-FA963AC07340}" destId="{FDAD6136-147E-4CE0-802C-90EFB4714482}" srcOrd="0" destOrd="3" presId="urn:microsoft.com/office/officeart/2005/8/layout/hList6"/>
    <dgm:cxn modelId="{A17365A4-DD3C-4874-A395-73A60F433AB0}" type="presOf" srcId="{16F45473-CEB3-40B3-9D60-ACB55F43EDDC}" destId="{0EB4F453-6AF5-4896-AB14-B25CF193462B}" srcOrd="0" destOrd="0" presId="urn:microsoft.com/office/officeart/2005/8/layout/hList6"/>
    <dgm:cxn modelId="{9FD74DE8-13AB-44E4-8749-2B78508DF6D7}" srcId="{C419EB86-547E-4C85-871B-1D4FC1DF7613}" destId="{5A2D1271-832C-459B-AC06-3C068C985FFB}" srcOrd="5" destOrd="0" parTransId="{94FC795E-D0AF-4598-88B8-BA451F9E6570}" sibTransId="{4F8F2303-7BA4-44F3-93A5-B12719DCEB00}"/>
    <dgm:cxn modelId="{05BA5834-A23E-4976-A495-8C02BAD5E3A1}" srcId="{C419EB86-547E-4C85-871B-1D4FC1DF7613}" destId="{F98C2242-A241-44F8-AAA2-242EB510FF52}" srcOrd="1" destOrd="0" parTransId="{3D1383D8-962E-4EFB-BD2D-E62A7B4E4752}" sibTransId="{ED71A97D-20E8-45DF-8B8D-0BA98997D44B}"/>
    <dgm:cxn modelId="{1CA95E90-A098-45E1-987B-59A048017938}" type="presOf" srcId="{E8A83148-B0F3-4418-B168-A2ECAF162D72}" destId="{ED1278E1-8E1D-45FB-8CAA-F1DE12894C12}" srcOrd="0" destOrd="4" presId="urn:microsoft.com/office/officeart/2005/8/layout/hList6"/>
    <dgm:cxn modelId="{2E50D972-35EF-4340-B30D-DA1D3F91DFFD}" type="presOf" srcId="{C419EB86-547E-4C85-871B-1D4FC1DF7613}" destId="{ED1278E1-8E1D-45FB-8CAA-F1DE12894C12}" srcOrd="0" destOrd="0" presId="urn:microsoft.com/office/officeart/2005/8/layout/hList6"/>
    <dgm:cxn modelId="{8E6658DB-1020-4C57-B2DB-E1A52B7DCEA8}" type="presParOf" srcId="{83A74FB8-06D5-4B66-9F6C-8604B060A9A0}" destId="{0EB4F453-6AF5-4896-AB14-B25CF193462B}" srcOrd="0" destOrd="0" presId="urn:microsoft.com/office/officeart/2005/8/layout/hList6"/>
    <dgm:cxn modelId="{AD563B6E-07F4-4B3E-A89C-4CE820B826DA}" type="presParOf" srcId="{83A74FB8-06D5-4B66-9F6C-8604B060A9A0}" destId="{2B4ED1F9-83B5-41F6-8DB8-86BD96E0AF5C}" srcOrd="1" destOrd="0" presId="urn:microsoft.com/office/officeart/2005/8/layout/hList6"/>
    <dgm:cxn modelId="{BC4DB186-5DDB-49B6-A148-A776D5AF74BE}" type="presParOf" srcId="{83A74FB8-06D5-4B66-9F6C-8604B060A9A0}" destId="{FDAD6136-147E-4CE0-802C-90EFB4714482}" srcOrd="2" destOrd="0" presId="urn:microsoft.com/office/officeart/2005/8/layout/hList6"/>
    <dgm:cxn modelId="{70FB435F-DBBF-40F7-BDA0-8F7E97BEFBDB}" type="presParOf" srcId="{83A74FB8-06D5-4B66-9F6C-8604B060A9A0}" destId="{0B5F3FCE-3A7C-4C76-B38F-058A8578DBC7}" srcOrd="3" destOrd="0" presId="urn:microsoft.com/office/officeart/2005/8/layout/hList6"/>
    <dgm:cxn modelId="{497E5361-5AF4-4F27-92C5-5F5B2C972BAA}" type="presParOf" srcId="{83A74FB8-06D5-4B66-9F6C-8604B060A9A0}" destId="{EE1C0510-04AB-47FD-8B97-891DAFBB173F}" srcOrd="4" destOrd="0" presId="urn:microsoft.com/office/officeart/2005/8/layout/hList6"/>
    <dgm:cxn modelId="{519B2C08-CC47-4782-B945-3FCB32DD6B02}" type="presParOf" srcId="{83A74FB8-06D5-4B66-9F6C-8604B060A9A0}" destId="{D096C1FE-FC61-426E-AE83-8B23543C0A77}" srcOrd="5" destOrd="0" presId="urn:microsoft.com/office/officeart/2005/8/layout/hList6"/>
    <dgm:cxn modelId="{2CF7572D-EB29-4C8C-8CE0-F80B1E82E5C9}" type="presParOf" srcId="{83A74FB8-06D5-4B66-9F6C-8604B060A9A0}" destId="{ED1278E1-8E1D-45FB-8CAA-F1DE12894C1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4BDBC2E-04B7-41F3-9D44-2DF303183C37}" type="doc">
      <dgm:prSet loTypeId="urn:diagrams.loki3.com/BracketList+Icon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A8104F85-14B1-4FF8-AC5C-D3E6800F6166}">
      <dgm:prSet phldrT="[Texto]"/>
      <dgm:spPr/>
      <dgm:t>
        <a:bodyPr/>
        <a:lstStyle/>
        <a:p>
          <a:r>
            <a:rPr lang="es-ES" dirty="0" smtClean="0"/>
            <a:t>SNP</a:t>
          </a:r>
          <a:endParaRPr lang="es-ES" dirty="0"/>
        </a:p>
      </dgm:t>
    </dgm:pt>
    <dgm:pt modelId="{8CC5CC14-4B1C-44B5-B327-5BF9B34FC320}" type="parTrans" cxnId="{69BFD374-A25C-45FE-B89B-D2D50386A353}">
      <dgm:prSet/>
      <dgm:spPr/>
      <dgm:t>
        <a:bodyPr/>
        <a:lstStyle/>
        <a:p>
          <a:endParaRPr lang="es-ES"/>
        </a:p>
      </dgm:t>
    </dgm:pt>
    <dgm:pt modelId="{3EDB5088-0F4B-4EAC-857D-085433E8CA8D}" type="sibTrans" cxnId="{69BFD374-A25C-45FE-B89B-D2D50386A353}">
      <dgm:prSet/>
      <dgm:spPr/>
      <dgm:t>
        <a:bodyPr/>
        <a:lstStyle/>
        <a:p>
          <a:endParaRPr lang="es-ES"/>
        </a:p>
      </dgm:t>
    </dgm:pt>
    <dgm:pt modelId="{C3F32712-A682-4A73-B8E5-F83A2A02415D}">
      <dgm:prSet phldrT="[Texto]"/>
      <dgm:spPr/>
      <dgm:t>
        <a:bodyPr/>
        <a:lstStyle/>
        <a:p>
          <a:r>
            <a:rPr lang="es-ES" dirty="0" smtClean="0"/>
            <a:t>Neurona del asa anterior</a:t>
          </a:r>
          <a:endParaRPr lang="es-ES" dirty="0"/>
        </a:p>
      </dgm:t>
    </dgm:pt>
    <dgm:pt modelId="{77E62855-3FFC-4046-8FCE-F4215128F13E}" type="parTrans" cxnId="{DE217F67-C4EB-40CF-86B7-DCC3B7F6CFD8}">
      <dgm:prSet/>
      <dgm:spPr/>
      <dgm:t>
        <a:bodyPr/>
        <a:lstStyle/>
        <a:p>
          <a:endParaRPr lang="es-ES"/>
        </a:p>
      </dgm:t>
    </dgm:pt>
    <dgm:pt modelId="{15D7AA8D-516B-4399-BC65-D49D95CD8083}" type="sibTrans" cxnId="{DE217F67-C4EB-40CF-86B7-DCC3B7F6CFD8}">
      <dgm:prSet/>
      <dgm:spPr/>
      <dgm:t>
        <a:bodyPr/>
        <a:lstStyle/>
        <a:p>
          <a:endParaRPr lang="es-ES"/>
        </a:p>
      </dgm:t>
    </dgm:pt>
    <dgm:pt modelId="{CB19C8CF-8148-456C-818F-AAA9339EBE37}">
      <dgm:prSet phldrT="[Texto]"/>
      <dgm:spPr/>
      <dgm:t>
        <a:bodyPr/>
        <a:lstStyle/>
        <a:p>
          <a:r>
            <a:rPr lang="es-ES" dirty="0" smtClean="0"/>
            <a:t>Nervios </a:t>
          </a:r>
          <a:r>
            <a:rPr lang="es-ES" dirty="0" err="1" smtClean="0"/>
            <a:t>periférios</a:t>
          </a:r>
          <a:endParaRPr lang="es-ES" dirty="0"/>
        </a:p>
      </dgm:t>
    </dgm:pt>
    <dgm:pt modelId="{F80080F7-37AF-4373-9868-52C8942954DF}" type="parTrans" cxnId="{9F658ED7-6B92-413C-9206-8D3E0862606F}">
      <dgm:prSet/>
      <dgm:spPr/>
      <dgm:t>
        <a:bodyPr/>
        <a:lstStyle/>
        <a:p>
          <a:endParaRPr lang="es-ES"/>
        </a:p>
      </dgm:t>
    </dgm:pt>
    <dgm:pt modelId="{C33794A6-1993-4085-BCA9-0139FF02C0D6}" type="sibTrans" cxnId="{9F658ED7-6B92-413C-9206-8D3E0862606F}">
      <dgm:prSet/>
      <dgm:spPr/>
      <dgm:t>
        <a:bodyPr/>
        <a:lstStyle/>
        <a:p>
          <a:endParaRPr lang="es-ES"/>
        </a:p>
      </dgm:t>
    </dgm:pt>
    <dgm:pt modelId="{FE5D99AC-5A3B-4FC5-80B0-D19C77B54CE8}">
      <dgm:prSet phldrT="[Texto]"/>
      <dgm:spPr/>
      <dgm:t>
        <a:bodyPr/>
        <a:lstStyle/>
        <a:p>
          <a:r>
            <a:rPr lang="es-ES" dirty="0" smtClean="0"/>
            <a:t>Unión neuromuscular</a:t>
          </a:r>
          <a:endParaRPr lang="es-ES" dirty="0"/>
        </a:p>
      </dgm:t>
    </dgm:pt>
    <dgm:pt modelId="{F8A0F09F-27E7-4A34-BEE5-8A0DCE06D17A}" type="parTrans" cxnId="{446FC4F7-C7DA-47A2-819C-750EC1B78860}">
      <dgm:prSet/>
      <dgm:spPr/>
      <dgm:t>
        <a:bodyPr/>
        <a:lstStyle/>
        <a:p>
          <a:endParaRPr lang="es-ES"/>
        </a:p>
      </dgm:t>
    </dgm:pt>
    <dgm:pt modelId="{03B9FEC0-0E7E-4A6D-A2BF-68365758421D}" type="sibTrans" cxnId="{446FC4F7-C7DA-47A2-819C-750EC1B78860}">
      <dgm:prSet/>
      <dgm:spPr/>
      <dgm:t>
        <a:bodyPr/>
        <a:lstStyle/>
        <a:p>
          <a:endParaRPr lang="es-ES"/>
        </a:p>
      </dgm:t>
    </dgm:pt>
    <dgm:pt modelId="{40A3A875-3B27-439B-824B-FA969EE3A3E4}">
      <dgm:prSet phldrT="[Texto]"/>
      <dgm:spPr/>
      <dgm:t>
        <a:bodyPr/>
        <a:lstStyle/>
        <a:p>
          <a:r>
            <a:rPr lang="es-ES" dirty="0" smtClean="0"/>
            <a:t>ENFERMEDAD GENÉTICA - METABÓLICA</a:t>
          </a:r>
          <a:endParaRPr lang="es-ES" dirty="0"/>
        </a:p>
      </dgm:t>
    </dgm:pt>
    <dgm:pt modelId="{52893E48-1D9C-4F62-ACBD-667C7D019E38}" type="parTrans" cxnId="{B87A602C-CFC5-4CDD-85E4-2482B0989F9D}">
      <dgm:prSet/>
      <dgm:spPr/>
      <dgm:t>
        <a:bodyPr/>
        <a:lstStyle/>
        <a:p>
          <a:endParaRPr lang="es-ES"/>
        </a:p>
      </dgm:t>
    </dgm:pt>
    <dgm:pt modelId="{69F1BC49-866A-4FF1-9BFF-8E756EDBE99B}" type="sibTrans" cxnId="{B87A602C-CFC5-4CDD-85E4-2482B0989F9D}">
      <dgm:prSet/>
      <dgm:spPr/>
      <dgm:t>
        <a:bodyPr/>
        <a:lstStyle/>
        <a:p>
          <a:endParaRPr lang="es-ES"/>
        </a:p>
      </dgm:t>
    </dgm:pt>
    <dgm:pt modelId="{F59FCD5A-4B3B-4B50-A25E-E68AFCC917B7}">
      <dgm:prSet phldrT="[Texto]"/>
      <dgm:spPr/>
      <dgm:t>
        <a:bodyPr/>
        <a:lstStyle/>
        <a:p>
          <a:r>
            <a:rPr lang="es-ES" dirty="0" err="1" smtClean="0"/>
            <a:t>Aciduria</a:t>
          </a:r>
          <a:r>
            <a:rPr lang="es-ES" dirty="0" smtClean="0"/>
            <a:t> </a:t>
          </a:r>
          <a:r>
            <a:rPr lang="es-ES" dirty="0" err="1" smtClean="0"/>
            <a:t>glutárica</a:t>
          </a:r>
          <a:r>
            <a:rPr lang="es-ES" dirty="0" smtClean="0"/>
            <a:t> tipo I</a:t>
          </a:r>
          <a:endParaRPr lang="es-ES" dirty="0"/>
        </a:p>
      </dgm:t>
    </dgm:pt>
    <dgm:pt modelId="{FFFBA2AF-FAAB-4933-BFCC-E22750BD186A}" type="parTrans" cxnId="{965497A6-947A-4A0A-A7DC-CAE610268A5E}">
      <dgm:prSet/>
      <dgm:spPr/>
      <dgm:t>
        <a:bodyPr/>
        <a:lstStyle/>
        <a:p>
          <a:endParaRPr lang="es-ES"/>
        </a:p>
      </dgm:t>
    </dgm:pt>
    <dgm:pt modelId="{836A4805-FD9C-4F51-B02B-F6682D908B33}" type="sibTrans" cxnId="{965497A6-947A-4A0A-A7DC-CAE610268A5E}">
      <dgm:prSet/>
      <dgm:spPr/>
      <dgm:t>
        <a:bodyPr/>
        <a:lstStyle/>
        <a:p>
          <a:endParaRPr lang="es-ES"/>
        </a:p>
      </dgm:t>
    </dgm:pt>
    <dgm:pt modelId="{7DFB96D4-DB9B-4612-BFCA-59E279524C14}">
      <dgm:prSet phldrT="[Texto]"/>
      <dgm:spPr/>
      <dgm:t>
        <a:bodyPr/>
        <a:lstStyle/>
        <a:p>
          <a:r>
            <a:rPr lang="es-ES" dirty="0" smtClean="0"/>
            <a:t> TUMORES</a:t>
          </a:r>
          <a:endParaRPr lang="es-ES" dirty="0"/>
        </a:p>
      </dgm:t>
    </dgm:pt>
    <dgm:pt modelId="{10FF12B3-B264-4A56-ACE6-69B2E500CABA}" type="parTrans" cxnId="{C8881017-AE79-496E-BC04-78E83281A573}">
      <dgm:prSet/>
      <dgm:spPr/>
      <dgm:t>
        <a:bodyPr/>
        <a:lstStyle/>
        <a:p>
          <a:endParaRPr lang="es-ES"/>
        </a:p>
      </dgm:t>
    </dgm:pt>
    <dgm:pt modelId="{217BFDB2-A6E7-47CC-90DD-9A74F80D9C33}" type="sibTrans" cxnId="{C8881017-AE79-496E-BC04-78E83281A573}">
      <dgm:prSet/>
      <dgm:spPr/>
      <dgm:t>
        <a:bodyPr/>
        <a:lstStyle/>
        <a:p>
          <a:endParaRPr lang="es-ES"/>
        </a:p>
      </dgm:t>
    </dgm:pt>
    <dgm:pt modelId="{4F027325-0030-4D33-97ED-00E27168EF82}">
      <dgm:prSet phldrT="[Texto]"/>
      <dgm:spPr/>
      <dgm:t>
        <a:bodyPr/>
        <a:lstStyle/>
        <a:p>
          <a:r>
            <a:rPr lang="es-ES" dirty="0" smtClean="0"/>
            <a:t>Tumor de fosa posterior</a:t>
          </a:r>
          <a:endParaRPr lang="es-ES" dirty="0"/>
        </a:p>
      </dgm:t>
    </dgm:pt>
    <dgm:pt modelId="{959BFAA6-191B-488E-8EAA-AA574666BFD6}" type="parTrans" cxnId="{F3B1788D-6E0F-45DC-BF9C-86B03BB321F0}">
      <dgm:prSet/>
      <dgm:spPr/>
      <dgm:t>
        <a:bodyPr/>
        <a:lstStyle/>
        <a:p>
          <a:endParaRPr lang="es-ES"/>
        </a:p>
      </dgm:t>
    </dgm:pt>
    <dgm:pt modelId="{FCCD9D59-6ADA-4F57-A6A5-245B4BDA3B09}" type="sibTrans" cxnId="{F3B1788D-6E0F-45DC-BF9C-86B03BB321F0}">
      <dgm:prSet/>
      <dgm:spPr/>
      <dgm:t>
        <a:bodyPr/>
        <a:lstStyle/>
        <a:p>
          <a:endParaRPr lang="es-ES"/>
        </a:p>
      </dgm:t>
    </dgm:pt>
    <dgm:pt modelId="{88AC025B-2A4C-40B2-BAA5-2F4C8AB5A278}">
      <dgm:prSet phldrT="[Texto]"/>
      <dgm:spPr/>
      <dgm:t>
        <a:bodyPr/>
        <a:lstStyle/>
        <a:p>
          <a:r>
            <a:rPr lang="es-ES" dirty="0" err="1" smtClean="0"/>
            <a:t>Distonia</a:t>
          </a:r>
          <a:r>
            <a:rPr lang="es-ES" dirty="0" smtClean="0"/>
            <a:t> DOPA sensible</a:t>
          </a:r>
          <a:endParaRPr lang="es-ES" dirty="0"/>
        </a:p>
      </dgm:t>
    </dgm:pt>
    <dgm:pt modelId="{99BF780C-C5F7-4BA0-878A-0DE271E2A62C}" type="parTrans" cxnId="{D1530736-4A90-4F88-A747-03B8905BD09C}">
      <dgm:prSet/>
      <dgm:spPr/>
      <dgm:t>
        <a:bodyPr/>
        <a:lstStyle/>
        <a:p>
          <a:endParaRPr lang="es-ES"/>
        </a:p>
      </dgm:t>
    </dgm:pt>
    <dgm:pt modelId="{3F18507A-E9CB-481E-A837-AD85CA3A724F}" type="sibTrans" cxnId="{D1530736-4A90-4F88-A747-03B8905BD09C}">
      <dgm:prSet/>
      <dgm:spPr/>
      <dgm:t>
        <a:bodyPr/>
        <a:lstStyle/>
        <a:p>
          <a:endParaRPr lang="es-ES"/>
        </a:p>
      </dgm:t>
    </dgm:pt>
    <dgm:pt modelId="{CDA89D7F-6DB7-457B-8BCF-C65281F65143}">
      <dgm:prSet phldrT="[Texto]"/>
      <dgm:spPr/>
      <dgm:t>
        <a:bodyPr/>
        <a:lstStyle/>
        <a:p>
          <a:r>
            <a:rPr lang="es-ES" dirty="0" err="1" smtClean="0"/>
            <a:t>Sindrome</a:t>
          </a:r>
          <a:r>
            <a:rPr lang="es-ES" dirty="0" smtClean="0"/>
            <a:t> de </a:t>
          </a:r>
          <a:r>
            <a:rPr lang="es-ES" dirty="0" err="1" smtClean="0"/>
            <a:t>Rett</a:t>
          </a:r>
          <a:endParaRPr lang="es-ES" dirty="0"/>
        </a:p>
      </dgm:t>
    </dgm:pt>
    <dgm:pt modelId="{4BD8D4CB-F032-4132-AC42-816A5C9A59EF}" type="parTrans" cxnId="{356A12CB-5EB7-4F8C-A40B-D4F7740470A6}">
      <dgm:prSet/>
      <dgm:spPr/>
      <dgm:t>
        <a:bodyPr/>
        <a:lstStyle/>
        <a:p>
          <a:endParaRPr lang="es-ES"/>
        </a:p>
      </dgm:t>
    </dgm:pt>
    <dgm:pt modelId="{04292327-0E52-46E9-8504-3F6C8AE577D6}" type="sibTrans" cxnId="{356A12CB-5EB7-4F8C-A40B-D4F7740470A6}">
      <dgm:prSet/>
      <dgm:spPr/>
      <dgm:t>
        <a:bodyPr/>
        <a:lstStyle/>
        <a:p>
          <a:endParaRPr lang="es-ES"/>
        </a:p>
      </dgm:t>
    </dgm:pt>
    <dgm:pt modelId="{5636360F-6227-438E-BF41-BCE7974EEFD6}">
      <dgm:prSet phldrT="[Texto]"/>
      <dgm:spPr/>
      <dgm:t>
        <a:bodyPr/>
        <a:lstStyle/>
        <a:p>
          <a:r>
            <a:rPr lang="es-ES" b="0" i="0" dirty="0" smtClean="0"/>
            <a:t>Enfermedad de </a:t>
          </a:r>
          <a:r>
            <a:rPr lang="es-ES" b="0" i="0" dirty="0" err="1" smtClean="0"/>
            <a:t>Pelizaeus-Merzbacher</a:t>
          </a:r>
          <a:endParaRPr lang="es-ES" dirty="0"/>
        </a:p>
      </dgm:t>
    </dgm:pt>
    <dgm:pt modelId="{D5D41334-8D66-43A9-8EDD-86D1CAF9B620}" type="parTrans" cxnId="{50C24549-5084-4227-AA1D-39778B8403D0}">
      <dgm:prSet/>
      <dgm:spPr/>
      <dgm:t>
        <a:bodyPr/>
        <a:lstStyle/>
        <a:p>
          <a:endParaRPr lang="es-ES"/>
        </a:p>
      </dgm:t>
    </dgm:pt>
    <dgm:pt modelId="{071F66B7-7068-4CB4-A809-F23BBDA63A95}" type="sibTrans" cxnId="{50C24549-5084-4227-AA1D-39778B8403D0}">
      <dgm:prSet/>
      <dgm:spPr/>
      <dgm:t>
        <a:bodyPr/>
        <a:lstStyle/>
        <a:p>
          <a:endParaRPr lang="es-ES"/>
        </a:p>
      </dgm:t>
    </dgm:pt>
    <dgm:pt modelId="{E2BA4AE8-37F2-4271-9487-E44D857445BF}" type="pres">
      <dgm:prSet presAssocID="{B4BDBC2E-04B7-41F3-9D44-2DF303183C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F5F36DA-86D5-48F9-B083-1708C5090246}" type="pres">
      <dgm:prSet presAssocID="{A8104F85-14B1-4FF8-AC5C-D3E6800F6166}" presName="linNode" presStyleCnt="0"/>
      <dgm:spPr/>
      <dgm:t>
        <a:bodyPr/>
        <a:lstStyle/>
        <a:p>
          <a:endParaRPr lang="es-ES"/>
        </a:p>
      </dgm:t>
    </dgm:pt>
    <dgm:pt modelId="{2107B14A-E23E-4A40-A5F2-EEB958CB95EB}" type="pres">
      <dgm:prSet presAssocID="{A8104F85-14B1-4FF8-AC5C-D3E6800F6166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5CA3DA-3E68-4ABA-B584-9ACA0A0EC64A}" type="pres">
      <dgm:prSet presAssocID="{A8104F85-14B1-4FF8-AC5C-D3E6800F6166}" presName="bracket" presStyleLbl="parChTrans1D1" presStyleIdx="0" presStyleCnt="3"/>
      <dgm:spPr/>
      <dgm:t>
        <a:bodyPr/>
        <a:lstStyle/>
        <a:p>
          <a:endParaRPr lang="es-ES"/>
        </a:p>
      </dgm:t>
    </dgm:pt>
    <dgm:pt modelId="{F2210EE4-D943-4386-AA50-401EEC92D40C}" type="pres">
      <dgm:prSet presAssocID="{A8104F85-14B1-4FF8-AC5C-D3E6800F6166}" presName="spH" presStyleCnt="0"/>
      <dgm:spPr/>
      <dgm:t>
        <a:bodyPr/>
        <a:lstStyle/>
        <a:p>
          <a:endParaRPr lang="es-ES"/>
        </a:p>
      </dgm:t>
    </dgm:pt>
    <dgm:pt modelId="{2B45BAEC-9CC5-4BD9-AA8D-B57170E98081}" type="pres">
      <dgm:prSet presAssocID="{A8104F85-14B1-4FF8-AC5C-D3E6800F6166}" presName="des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2B8E82-0E91-4C64-AE1B-6653AD215529}" type="pres">
      <dgm:prSet presAssocID="{3EDB5088-0F4B-4EAC-857D-085433E8CA8D}" presName="spV" presStyleCnt="0"/>
      <dgm:spPr/>
      <dgm:t>
        <a:bodyPr/>
        <a:lstStyle/>
        <a:p>
          <a:endParaRPr lang="es-ES"/>
        </a:p>
      </dgm:t>
    </dgm:pt>
    <dgm:pt modelId="{D57B58A0-1817-449E-88C5-3B7FEA39B22F}" type="pres">
      <dgm:prSet presAssocID="{40A3A875-3B27-439B-824B-FA969EE3A3E4}" presName="linNode" presStyleCnt="0"/>
      <dgm:spPr/>
      <dgm:t>
        <a:bodyPr/>
        <a:lstStyle/>
        <a:p>
          <a:endParaRPr lang="es-ES"/>
        </a:p>
      </dgm:t>
    </dgm:pt>
    <dgm:pt modelId="{A987DFA1-EAB1-4871-90E3-6EED8E9DB5F0}" type="pres">
      <dgm:prSet presAssocID="{40A3A875-3B27-439B-824B-FA969EE3A3E4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B3E032-F481-41EC-8643-4683D1E9B3FF}" type="pres">
      <dgm:prSet presAssocID="{40A3A875-3B27-439B-824B-FA969EE3A3E4}" presName="bracket" presStyleLbl="parChTrans1D1" presStyleIdx="1" presStyleCnt="3"/>
      <dgm:spPr/>
      <dgm:t>
        <a:bodyPr/>
        <a:lstStyle/>
        <a:p>
          <a:endParaRPr lang="es-ES"/>
        </a:p>
      </dgm:t>
    </dgm:pt>
    <dgm:pt modelId="{6BEE1257-EF60-4307-9E9E-93827C1CDC28}" type="pres">
      <dgm:prSet presAssocID="{40A3A875-3B27-439B-824B-FA969EE3A3E4}" presName="spH" presStyleCnt="0"/>
      <dgm:spPr/>
      <dgm:t>
        <a:bodyPr/>
        <a:lstStyle/>
        <a:p>
          <a:endParaRPr lang="es-ES"/>
        </a:p>
      </dgm:t>
    </dgm:pt>
    <dgm:pt modelId="{AD3C3873-7E7C-4EE2-A52F-08CDCE4DAE19}" type="pres">
      <dgm:prSet presAssocID="{40A3A875-3B27-439B-824B-FA969EE3A3E4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86F527-1F30-4AD8-8FB3-2FFCF69EC91D}" type="pres">
      <dgm:prSet presAssocID="{69F1BC49-866A-4FF1-9BFF-8E756EDBE99B}" presName="spV" presStyleCnt="0"/>
      <dgm:spPr/>
      <dgm:t>
        <a:bodyPr/>
        <a:lstStyle/>
        <a:p>
          <a:endParaRPr lang="es-ES"/>
        </a:p>
      </dgm:t>
    </dgm:pt>
    <dgm:pt modelId="{58C182B2-31CE-4A20-8BCC-97B36EE88439}" type="pres">
      <dgm:prSet presAssocID="{7DFB96D4-DB9B-4612-BFCA-59E279524C14}" presName="linNode" presStyleCnt="0"/>
      <dgm:spPr/>
      <dgm:t>
        <a:bodyPr/>
        <a:lstStyle/>
        <a:p>
          <a:endParaRPr lang="es-ES"/>
        </a:p>
      </dgm:t>
    </dgm:pt>
    <dgm:pt modelId="{EFEC919C-707D-46E8-B370-7903C1F16E2D}" type="pres">
      <dgm:prSet presAssocID="{7DFB96D4-DB9B-4612-BFCA-59E279524C14}" presName="parTx" presStyleLbl="revTx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710791-D4BE-4870-A718-5EEDFFE71AAF}" type="pres">
      <dgm:prSet presAssocID="{7DFB96D4-DB9B-4612-BFCA-59E279524C14}" presName="bracket" presStyleLbl="parChTrans1D1" presStyleIdx="2" presStyleCnt="3"/>
      <dgm:spPr/>
      <dgm:t>
        <a:bodyPr/>
        <a:lstStyle/>
        <a:p>
          <a:endParaRPr lang="es-ES"/>
        </a:p>
      </dgm:t>
    </dgm:pt>
    <dgm:pt modelId="{912DE7E6-2E82-4CB9-91D1-E7C12B1C4768}" type="pres">
      <dgm:prSet presAssocID="{7DFB96D4-DB9B-4612-BFCA-59E279524C14}" presName="spH" presStyleCnt="0"/>
      <dgm:spPr/>
      <dgm:t>
        <a:bodyPr/>
        <a:lstStyle/>
        <a:p>
          <a:endParaRPr lang="es-ES"/>
        </a:p>
      </dgm:t>
    </dgm:pt>
    <dgm:pt modelId="{A37EDFE6-6E00-480C-8606-EBF6FCEF74B6}" type="pres">
      <dgm:prSet presAssocID="{7DFB96D4-DB9B-4612-BFCA-59E279524C14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1D1FA0B-6F0B-4B5C-815F-5148BFF3DE24}" type="presOf" srcId="{F59FCD5A-4B3B-4B50-A25E-E68AFCC917B7}" destId="{AD3C3873-7E7C-4EE2-A52F-08CDCE4DAE19}" srcOrd="0" destOrd="0" presId="urn:diagrams.loki3.com/BracketList+Icon"/>
    <dgm:cxn modelId="{BDDD03A6-E7A8-4A27-A061-46051E56FD72}" type="presOf" srcId="{40A3A875-3B27-439B-824B-FA969EE3A3E4}" destId="{A987DFA1-EAB1-4871-90E3-6EED8E9DB5F0}" srcOrd="0" destOrd="0" presId="urn:diagrams.loki3.com/BracketList+Icon"/>
    <dgm:cxn modelId="{887363E5-B008-4532-B296-72A0A3EE3E0D}" type="presOf" srcId="{C3F32712-A682-4A73-B8E5-F83A2A02415D}" destId="{2B45BAEC-9CC5-4BD9-AA8D-B57170E98081}" srcOrd="0" destOrd="0" presId="urn:diagrams.loki3.com/BracketList+Icon"/>
    <dgm:cxn modelId="{69BFD374-A25C-45FE-B89B-D2D50386A353}" srcId="{B4BDBC2E-04B7-41F3-9D44-2DF303183C37}" destId="{A8104F85-14B1-4FF8-AC5C-D3E6800F6166}" srcOrd="0" destOrd="0" parTransId="{8CC5CC14-4B1C-44B5-B327-5BF9B34FC320}" sibTransId="{3EDB5088-0F4B-4EAC-857D-085433E8CA8D}"/>
    <dgm:cxn modelId="{9F658ED7-6B92-413C-9206-8D3E0862606F}" srcId="{A8104F85-14B1-4FF8-AC5C-D3E6800F6166}" destId="{CB19C8CF-8148-456C-818F-AAA9339EBE37}" srcOrd="1" destOrd="0" parTransId="{F80080F7-37AF-4373-9868-52C8942954DF}" sibTransId="{C33794A6-1993-4085-BCA9-0139FF02C0D6}"/>
    <dgm:cxn modelId="{6F3B4E01-74F8-46F1-B19C-2A898C5C8937}" type="presOf" srcId="{A8104F85-14B1-4FF8-AC5C-D3E6800F6166}" destId="{2107B14A-E23E-4A40-A5F2-EEB958CB95EB}" srcOrd="0" destOrd="0" presId="urn:diagrams.loki3.com/BracketList+Icon"/>
    <dgm:cxn modelId="{C8881017-AE79-496E-BC04-78E83281A573}" srcId="{B4BDBC2E-04B7-41F3-9D44-2DF303183C37}" destId="{7DFB96D4-DB9B-4612-BFCA-59E279524C14}" srcOrd="2" destOrd="0" parTransId="{10FF12B3-B264-4A56-ACE6-69B2E500CABA}" sibTransId="{217BFDB2-A6E7-47CC-90DD-9A74F80D9C33}"/>
    <dgm:cxn modelId="{DE217F67-C4EB-40CF-86B7-DCC3B7F6CFD8}" srcId="{A8104F85-14B1-4FF8-AC5C-D3E6800F6166}" destId="{C3F32712-A682-4A73-B8E5-F83A2A02415D}" srcOrd="0" destOrd="0" parTransId="{77E62855-3FFC-4046-8FCE-F4215128F13E}" sibTransId="{15D7AA8D-516B-4399-BC65-D49D95CD8083}"/>
    <dgm:cxn modelId="{446FC4F7-C7DA-47A2-819C-750EC1B78860}" srcId="{A8104F85-14B1-4FF8-AC5C-D3E6800F6166}" destId="{FE5D99AC-5A3B-4FC5-80B0-D19C77B54CE8}" srcOrd="2" destOrd="0" parTransId="{F8A0F09F-27E7-4A34-BEE5-8A0DCE06D17A}" sibTransId="{03B9FEC0-0E7E-4A6D-A2BF-68365758421D}"/>
    <dgm:cxn modelId="{A2648A4E-8EE1-4D1B-94AD-3C212CD2A939}" type="presOf" srcId="{7DFB96D4-DB9B-4612-BFCA-59E279524C14}" destId="{EFEC919C-707D-46E8-B370-7903C1F16E2D}" srcOrd="0" destOrd="0" presId="urn:diagrams.loki3.com/BracketList+Icon"/>
    <dgm:cxn modelId="{5A61BC04-9556-4D5C-86BC-A49F4681B1DF}" type="presOf" srcId="{4F027325-0030-4D33-97ED-00E27168EF82}" destId="{A37EDFE6-6E00-480C-8606-EBF6FCEF74B6}" srcOrd="0" destOrd="0" presId="urn:diagrams.loki3.com/BracketList+Icon"/>
    <dgm:cxn modelId="{50C24549-5084-4227-AA1D-39778B8403D0}" srcId="{40A3A875-3B27-439B-824B-FA969EE3A3E4}" destId="{5636360F-6227-438E-BF41-BCE7974EEFD6}" srcOrd="3" destOrd="0" parTransId="{D5D41334-8D66-43A9-8EDD-86D1CAF9B620}" sibTransId="{071F66B7-7068-4CB4-A809-F23BBDA63A95}"/>
    <dgm:cxn modelId="{9E025B85-3EC0-4950-8E57-F9C3821977BE}" type="presOf" srcId="{CB19C8CF-8148-456C-818F-AAA9339EBE37}" destId="{2B45BAEC-9CC5-4BD9-AA8D-B57170E98081}" srcOrd="0" destOrd="1" presId="urn:diagrams.loki3.com/BracketList+Icon"/>
    <dgm:cxn modelId="{B53C380F-1B61-4AD9-8023-2AC70F9A9263}" type="presOf" srcId="{FE5D99AC-5A3B-4FC5-80B0-D19C77B54CE8}" destId="{2B45BAEC-9CC5-4BD9-AA8D-B57170E98081}" srcOrd="0" destOrd="2" presId="urn:diagrams.loki3.com/BracketList+Icon"/>
    <dgm:cxn modelId="{B87A602C-CFC5-4CDD-85E4-2482B0989F9D}" srcId="{B4BDBC2E-04B7-41F3-9D44-2DF303183C37}" destId="{40A3A875-3B27-439B-824B-FA969EE3A3E4}" srcOrd="1" destOrd="0" parTransId="{52893E48-1D9C-4F62-ACBD-667C7D019E38}" sibTransId="{69F1BC49-866A-4FF1-9BFF-8E756EDBE99B}"/>
    <dgm:cxn modelId="{50EEB651-3A49-4DF3-A1DF-A726ECA4A786}" type="presOf" srcId="{B4BDBC2E-04B7-41F3-9D44-2DF303183C37}" destId="{E2BA4AE8-37F2-4271-9487-E44D857445BF}" srcOrd="0" destOrd="0" presId="urn:diagrams.loki3.com/BracketList+Icon"/>
    <dgm:cxn modelId="{965497A6-947A-4A0A-A7DC-CAE610268A5E}" srcId="{40A3A875-3B27-439B-824B-FA969EE3A3E4}" destId="{F59FCD5A-4B3B-4B50-A25E-E68AFCC917B7}" srcOrd="0" destOrd="0" parTransId="{FFFBA2AF-FAAB-4933-BFCC-E22750BD186A}" sibTransId="{836A4805-FD9C-4F51-B02B-F6682D908B33}"/>
    <dgm:cxn modelId="{D1530736-4A90-4F88-A747-03B8905BD09C}" srcId="{40A3A875-3B27-439B-824B-FA969EE3A3E4}" destId="{88AC025B-2A4C-40B2-BAA5-2F4C8AB5A278}" srcOrd="1" destOrd="0" parTransId="{99BF780C-C5F7-4BA0-878A-0DE271E2A62C}" sibTransId="{3F18507A-E9CB-481E-A837-AD85CA3A724F}"/>
    <dgm:cxn modelId="{ABE79BE8-1783-400E-84DB-19E965E2F273}" type="presOf" srcId="{5636360F-6227-438E-BF41-BCE7974EEFD6}" destId="{AD3C3873-7E7C-4EE2-A52F-08CDCE4DAE19}" srcOrd="0" destOrd="3" presId="urn:diagrams.loki3.com/BracketList+Icon"/>
    <dgm:cxn modelId="{356A12CB-5EB7-4F8C-A40B-D4F7740470A6}" srcId="{40A3A875-3B27-439B-824B-FA969EE3A3E4}" destId="{CDA89D7F-6DB7-457B-8BCF-C65281F65143}" srcOrd="2" destOrd="0" parTransId="{4BD8D4CB-F032-4132-AC42-816A5C9A59EF}" sibTransId="{04292327-0E52-46E9-8504-3F6C8AE577D6}"/>
    <dgm:cxn modelId="{F3B1788D-6E0F-45DC-BF9C-86B03BB321F0}" srcId="{7DFB96D4-DB9B-4612-BFCA-59E279524C14}" destId="{4F027325-0030-4D33-97ED-00E27168EF82}" srcOrd="0" destOrd="0" parTransId="{959BFAA6-191B-488E-8EAA-AA574666BFD6}" sibTransId="{FCCD9D59-6ADA-4F57-A6A5-245B4BDA3B09}"/>
    <dgm:cxn modelId="{738AD262-627B-4A68-ABF9-774AA57A3532}" type="presOf" srcId="{CDA89D7F-6DB7-457B-8BCF-C65281F65143}" destId="{AD3C3873-7E7C-4EE2-A52F-08CDCE4DAE19}" srcOrd="0" destOrd="2" presId="urn:diagrams.loki3.com/BracketList+Icon"/>
    <dgm:cxn modelId="{7B9DC089-5B85-43CB-B46C-E69DA264E10D}" type="presOf" srcId="{88AC025B-2A4C-40B2-BAA5-2F4C8AB5A278}" destId="{AD3C3873-7E7C-4EE2-A52F-08CDCE4DAE19}" srcOrd="0" destOrd="1" presId="urn:diagrams.loki3.com/BracketList+Icon"/>
    <dgm:cxn modelId="{8E074D72-5792-4EF2-9564-23AEAD99E241}" type="presParOf" srcId="{E2BA4AE8-37F2-4271-9487-E44D857445BF}" destId="{2F5F36DA-86D5-48F9-B083-1708C5090246}" srcOrd="0" destOrd="0" presId="urn:diagrams.loki3.com/BracketList+Icon"/>
    <dgm:cxn modelId="{83884228-755E-4F15-A41B-A94D87C5F679}" type="presParOf" srcId="{2F5F36DA-86D5-48F9-B083-1708C5090246}" destId="{2107B14A-E23E-4A40-A5F2-EEB958CB95EB}" srcOrd="0" destOrd="0" presId="urn:diagrams.loki3.com/BracketList+Icon"/>
    <dgm:cxn modelId="{26992452-5C34-4E1D-BAB5-5F9CCD535963}" type="presParOf" srcId="{2F5F36DA-86D5-48F9-B083-1708C5090246}" destId="{195CA3DA-3E68-4ABA-B584-9ACA0A0EC64A}" srcOrd="1" destOrd="0" presId="urn:diagrams.loki3.com/BracketList+Icon"/>
    <dgm:cxn modelId="{34473A3F-993B-4440-89D2-59272453482D}" type="presParOf" srcId="{2F5F36DA-86D5-48F9-B083-1708C5090246}" destId="{F2210EE4-D943-4386-AA50-401EEC92D40C}" srcOrd="2" destOrd="0" presId="urn:diagrams.loki3.com/BracketList+Icon"/>
    <dgm:cxn modelId="{00B28073-1B7E-413B-A003-F97F9E6B876C}" type="presParOf" srcId="{2F5F36DA-86D5-48F9-B083-1708C5090246}" destId="{2B45BAEC-9CC5-4BD9-AA8D-B57170E98081}" srcOrd="3" destOrd="0" presId="urn:diagrams.loki3.com/BracketList+Icon"/>
    <dgm:cxn modelId="{5C152714-C3B4-452B-B7C5-87AC428CAF7C}" type="presParOf" srcId="{E2BA4AE8-37F2-4271-9487-E44D857445BF}" destId="{7B2B8E82-0E91-4C64-AE1B-6653AD215529}" srcOrd="1" destOrd="0" presId="urn:diagrams.loki3.com/BracketList+Icon"/>
    <dgm:cxn modelId="{81E4F751-8209-400C-AF08-1704A5DFEF72}" type="presParOf" srcId="{E2BA4AE8-37F2-4271-9487-E44D857445BF}" destId="{D57B58A0-1817-449E-88C5-3B7FEA39B22F}" srcOrd="2" destOrd="0" presId="urn:diagrams.loki3.com/BracketList+Icon"/>
    <dgm:cxn modelId="{B9430B90-5DEA-4D5A-8AAE-E5ACB2C8C5EA}" type="presParOf" srcId="{D57B58A0-1817-449E-88C5-3B7FEA39B22F}" destId="{A987DFA1-EAB1-4871-90E3-6EED8E9DB5F0}" srcOrd="0" destOrd="0" presId="urn:diagrams.loki3.com/BracketList+Icon"/>
    <dgm:cxn modelId="{91F9F5A7-7E1D-4527-A650-AB379ECB8F74}" type="presParOf" srcId="{D57B58A0-1817-449E-88C5-3B7FEA39B22F}" destId="{ACB3E032-F481-41EC-8643-4683D1E9B3FF}" srcOrd="1" destOrd="0" presId="urn:diagrams.loki3.com/BracketList+Icon"/>
    <dgm:cxn modelId="{73DB2767-45A7-4CA4-8F45-A1D55DE3C7FD}" type="presParOf" srcId="{D57B58A0-1817-449E-88C5-3B7FEA39B22F}" destId="{6BEE1257-EF60-4307-9E9E-93827C1CDC28}" srcOrd="2" destOrd="0" presId="urn:diagrams.loki3.com/BracketList+Icon"/>
    <dgm:cxn modelId="{E7326248-21E1-459F-A1B1-3F596FF9FBB0}" type="presParOf" srcId="{D57B58A0-1817-449E-88C5-3B7FEA39B22F}" destId="{AD3C3873-7E7C-4EE2-A52F-08CDCE4DAE19}" srcOrd="3" destOrd="0" presId="urn:diagrams.loki3.com/BracketList+Icon"/>
    <dgm:cxn modelId="{9EF3CADD-2BA7-459C-8B8A-54F9D941B94D}" type="presParOf" srcId="{E2BA4AE8-37F2-4271-9487-E44D857445BF}" destId="{CC86F527-1F30-4AD8-8FB3-2FFCF69EC91D}" srcOrd="3" destOrd="0" presId="urn:diagrams.loki3.com/BracketList+Icon"/>
    <dgm:cxn modelId="{E57FFEE6-ADF4-4F84-A29E-A019B9E47259}" type="presParOf" srcId="{E2BA4AE8-37F2-4271-9487-E44D857445BF}" destId="{58C182B2-31CE-4A20-8BCC-97B36EE88439}" srcOrd="4" destOrd="0" presId="urn:diagrams.loki3.com/BracketList+Icon"/>
    <dgm:cxn modelId="{986095E5-1FD7-4597-9D3C-104A3EAA84A1}" type="presParOf" srcId="{58C182B2-31CE-4A20-8BCC-97B36EE88439}" destId="{EFEC919C-707D-46E8-B370-7903C1F16E2D}" srcOrd="0" destOrd="0" presId="urn:diagrams.loki3.com/BracketList+Icon"/>
    <dgm:cxn modelId="{5BC4D9C7-3E86-4627-86F1-603E65D49639}" type="presParOf" srcId="{58C182B2-31CE-4A20-8BCC-97B36EE88439}" destId="{E7710791-D4BE-4870-A718-5EEDFFE71AAF}" srcOrd="1" destOrd="0" presId="urn:diagrams.loki3.com/BracketList+Icon"/>
    <dgm:cxn modelId="{441D9FE7-2002-4601-AF41-AA109CBA153F}" type="presParOf" srcId="{58C182B2-31CE-4A20-8BCC-97B36EE88439}" destId="{912DE7E6-2E82-4CB9-91D1-E7C12B1C4768}" srcOrd="2" destOrd="0" presId="urn:diagrams.loki3.com/BracketList+Icon"/>
    <dgm:cxn modelId="{23A1F4E1-991A-466B-BE66-FE759126BEC2}" type="presParOf" srcId="{58C182B2-31CE-4A20-8BCC-97B36EE88439}" destId="{A37EDFE6-6E00-480C-8606-EBF6FCEF74B6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E3517A0-3A50-43EF-B8CB-E027980F542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35874CD-B2E1-4BDD-86DC-EEAF73FBB13A}">
      <dgm:prSet phldrT="[Texto]"/>
      <dgm:spPr/>
      <dgm:t>
        <a:bodyPr/>
        <a:lstStyle/>
        <a:p>
          <a:r>
            <a:rPr lang="es-ES" dirty="0" smtClean="0"/>
            <a:t>NEUROIMÁGEN</a:t>
          </a:r>
          <a:endParaRPr lang="es-ES" dirty="0"/>
        </a:p>
      </dgm:t>
    </dgm:pt>
    <dgm:pt modelId="{A2AAE776-2065-4D5B-86FC-D58ED812CD4E}" type="parTrans" cxnId="{FCB0F0AC-96DC-4871-B471-603E3ED8A7F9}">
      <dgm:prSet/>
      <dgm:spPr/>
      <dgm:t>
        <a:bodyPr/>
        <a:lstStyle/>
        <a:p>
          <a:endParaRPr lang="es-ES"/>
        </a:p>
      </dgm:t>
    </dgm:pt>
    <dgm:pt modelId="{DAA9CE41-3E8D-4E34-8F6B-916BD6BA9696}" type="sibTrans" cxnId="{FCB0F0AC-96DC-4871-B471-603E3ED8A7F9}">
      <dgm:prSet/>
      <dgm:spPr/>
      <dgm:t>
        <a:bodyPr/>
        <a:lstStyle/>
        <a:p>
          <a:endParaRPr lang="es-ES"/>
        </a:p>
      </dgm:t>
    </dgm:pt>
    <dgm:pt modelId="{4CF83109-7FEC-4374-AF38-E8427BDE8EEE}">
      <dgm:prSet phldrT="[Texto]"/>
      <dgm:spPr/>
      <dgm:t>
        <a:bodyPr/>
        <a:lstStyle/>
        <a:p>
          <a:r>
            <a:rPr lang="es-ES" dirty="0" smtClean="0"/>
            <a:t>EEG</a:t>
          </a:r>
          <a:endParaRPr lang="es-ES" dirty="0"/>
        </a:p>
      </dgm:t>
    </dgm:pt>
    <dgm:pt modelId="{2F858C29-66AE-4320-BD01-4D9BCDF924D2}" type="parTrans" cxnId="{824FF393-94FC-4C53-B97D-6790A838C029}">
      <dgm:prSet/>
      <dgm:spPr/>
      <dgm:t>
        <a:bodyPr/>
        <a:lstStyle/>
        <a:p>
          <a:endParaRPr lang="es-ES"/>
        </a:p>
      </dgm:t>
    </dgm:pt>
    <dgm:pt modelId="{A8BFAE57-5BAC-4EF9-8159-C34C6E25C90C}" type="sibTrans" cxnId="{824FF393-94FC-4C53-B97D-6790A838C029}">
      <dgm:prSet/>
      <dgm:spPr/>
      <dgm:t>
        <a:bodyPr/>
        <a:lstStyle/>
        <a:p>
          <a:endParaRPr lang="es-ES"/>
        </a:p>
      </dgm:t>
    </dgm:pt>
    <dgm:pt modelId="{8189CC38-9275-4B4B-9259-F70C3F526FF6}">
      <dgm:prSet phldrT="[Texto]"/>
      <dgm:spPr/>
      <dgm:t>
        <a:bodyPr/>
        <a:lstStyle/>
        <a:p>
          <a:r>
            <a:rPr lang="es-ES" dirty="0" smtClean="0"/>
            <a:t>RADIOGRAFÍAS</a:t>
          </a:r>
          <a:endParaRPr lang="es-ES" dirty="0"/>
        </a:p>
      </dgm:t>
    </dgm:pt>
    <dgm:pt modelId="{833477A1-BA6F-4A55-A19C-4EEA1C1A1004}" type="parTrans" cxnId="{DCF7EFEB-A3F8-493D-A3BE-B2BF196072DE}">
      <dgm:prSet/>
      <dgm:spPr/>
      <dgm:t>
        <a:bodyPr/>
        <a:lstStyle/>
        <a:p>
          <a:endParaRPr lang="es-ES"/>
        </a:p>
      </dgm:t>
    </dgm:pt>
    <dgm:pt modelId="{A56B13E5-4F67-4589-AEC1-25E933D53E11}" type="sibTrans" cxnId="{DCF7EFEB-A3F8-493D-A3BE-B2BF196072DE}">
      <dgm:prSet/>
      <dgm:spPr/>
      <dgm:t>
        <a:bodyPr/>
        <a:lstStyle/>
        <a:p>
          <a:endParaRPr lang="es-ES"/>
        </a:p>
      </dgm:t>
    </dgm:pt>
    <dgm:pt modelId="{2EEF29A0-29E9-4F56-BADA-F0B2497E8632}" type="pres">
      <dgm:prSet presAssocID="{4E3517A0-3A50-43EF-B8CB-E027980F54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1DAAC7-1191-4C67-9A57-8488EDD09315}" type="pres">
      <dgm:prSet presAssocID="{635874CD-B2E1-4BDD-86DC-EEAF73FBB13A}" presName="composite" presStyleCnt="0"/>
      <dgm:spPr/>
      <dgm:t>
        <a:bodyPr/>
        <a:lstStyle/>
        <a:p>
          <a:endParaRPr lang="es-ES"/>
        </a:p>
      </dgm:t>
    </dgm:pt>
    <dgm:pt modelId="{FF23BA65-22E0-4A81-B683-48EA8EB577C7}" type="pres">
      <dgm:prSet presAssocID="{635874CD-B2E1-4BDD-86DC-EEAF73FBB13A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0D8A725-F025-47B3-9C3E-82BEC47C41D9}" type="pres">
      <dgm:prSet presAssocID="{635874CD-B2E1-4BDD-86DC-EEAF73FBB13A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F74412-B8A0-4588-8286-D138A27DCEC4}" type="pres">
      <dgm:prSet presAssocID="{DAA9CE41-3E8D-4E34-8F6B-916BD6BA9696}" presName="sibTrans" presStyleCnt="0"/>
      <dgm:spPr/>
      <dgm:t>
        <a:bodyPr/>
        <a:lstStyle/>
        <a:p>
          <a:endParaRPr lang="es-ES"/>
        </a:p>
      </dgm:t>
    </dgm:pt>
    <dgm:pt modelId="{24021E2E-D148-4CF3-A952-9800FCAC8113}" type="pres">
      <dgm:prSet presAssocID="{4CF83109-7FEC-4374-AF38-E8427BDE8EEE}" presName="composite" presStyleCnt="0"/>
      <dgm:spPr/>
      <dgm:t>
        <a:bodyPr/>
        <a:lstStyle/>
        <a:p>
          <a:endParaRPr lang="es-ES"/>
        </a:p>
      </dgm:t>
    </dgm:pt>
    <dgm:pt modelId="{1681EBBE-DE07-4BCB-9026-B14CEC17547D}" type="pres">
      <dgm:prSet presAssocID="{4CF83109-7FEC-4374-AF38-E8427BDE8EEE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1BA31C6-8AD2-475B-9EA6-2A733D016A21}" type="pres">
      <dgm:prSet presAssocID="{4CF83109-7FEC-4374-AF38-E8427BDE8EEE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618A0A-4240-4BF3-B0EB-F6A5BB017428}" type="pres">
      <dgm:prSet presAssocID="{A8BFAE57-5BAC-4EF9-8159-C34C6E25C90C}" presName="sibTrans" presStyleCnt="0"/>
      <dgm:spPr/>
      <dgm:t>
        <a:bodyPr/>
        <a:lstStyle/>
        <a:p>
          <a:endParaRPr lang="es-ES"/>
        </a:p>
      </dgm:t>
    </dgm:pt>
    <dgm:pt modelId="{2890E08F-BCB7-40E2-8F52-BAE6F1C20808}" type="pres">
      <dgm:prSet presAssocID="{8189CC38-9275-4B4B-9259-F70C3F526FF6}" presName="composite" presStyleCnt="0"/>
      <dgm:spPr/>
      <dgm:t>
        <a:bodyPr/>
        <a:lstStyle/>
        <a:p>
          <a:endParaRPr lang="es-ES"/>
        </a:p>
      </dgm:t>
    </dgm:pt>
    <dgm:pt modelId="{5C4577C1-854F-4CDD-A9D3-38272B5A6096}" type="pres">
      <dgm:prSet presAssocID="{8189CC38-9275-4B4B-9259-F70C3F526FF6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6EF19E1-3D8E-48C3-A4E8-DA210CA912BF}" type="pres">
      <dgm:prSet presAssocID="{8189CC38-9275-4B4B-9259-F70C3F526FF6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CB0F0AC-96DC-4871-B471-603E3ED8A7F9}" srcId="{4E3517A0-3A50-43EF-B8CB-E027980F5423}" destId="{635874CD-B2E1-4BDD-86DC-EEAF73FBB13A}" srcOrd="0" destOrd="0" parTransId="{A2AAE776-2065-4D5B-86FC-D58ED812CD4E}" sibTransId="{DAA9CE41-3E8D-4E34-8F6B-916BD6BA9696}"/>
    <dgm:cxn modelId="{5C499903-36BC-47C9-AA23-9CD7FE997127}" type="presOf" srcId="{4CF83109-7FEC-4374-AF38-E8427BDE8EEE}" destId="{51BA31C6-8AD2-475B-9EA6-2A733D016A21}" srcOrd="0" destOrd="0" presId="urn:microsoft.com/office/officeart/2008/layout/BendingPictureCaptionList"/>
    <dgm:cxn modelId="{58158A42-CC88-40D3-85DF-ABAB6EFDB457}" type="presOf" srcId="{4E3517A0-3A50-43EF-B8CB-E027980F5423}" destId="{2EEF29A0-29E9-4F56-BADA-F0B2497E8632}" srcOrd="0" destOrd="0" presId="urn:microsoft.com/office/officeart/2008/layout/BendingPictureCaptionList"/>
    <dgm:cxn modelId="{DCF7EFEB-A3F8-493D-A3BE-B2BF196072DE}" srcId="{4E3517A0-3A50-43EF-B8CB-E027980F5423}" destId="{8189CC38-9275-4B4B-9259-F70C3F526FF6}" srcOrd="2" destOrd="0" parTransId="{833477A1-BA6F-4A55-A19C-4EEA1C1A1004}" sibTransId="{A56B13E5-4F67-4589-AEC1-25E933D53E11}"/>
    <dgm:cxn modelId="{5A25011E-43AD-495B-94D4-9CEC308F9E88}" type="presOf" srcId="{635874CD-B2E1-4BDD-86DC-EEAF73FBB13A}" destId="{F0D8A725-F025-47B3-9C3E-82BEC47C41D9}" srcOrd="0" destOrd="0" presId="urn:microsoft.com/office/officeart/2008/layout/BendingPictureCaptionList"/>
    <dgm:cxn modelId="{8489D95C-1530-41AD-97D2-833503619804}" type="presOf" srcId="{8189CC38-9275-4B4B-9259-F70C3F526FF6}" destId="{E6EF19E1-3D8E-48C3-A4E8-DA210CA912BF}" srcOrd="0" destOrd="0" presId="urn:microsoft.com/office/officeart/2008/layout/BendingPictureCaptionList"/>
    <dgm:cxn modelId="{824FF393-94FC-4C53-B97D-6790A838C029}" srcId="{4E3517A0-3A50-43EF-B8CB-E027980F5423}" destId="{4CF83109-7FEC-4374-AF38-E8427BDE8EEE}" srcOrd="1" destOrd="0" parTransId="{2F858C29-66AE-4320-BD01-4D9BCDF924D2}" sibTransId="{A8BFAE57-5BAC-4EF9-8159-C34C6E25C90C}"/>
    <dgm:cxn modelId="{4A0B9641-8481-4B18-A70B-C97CFA9F3803}" type="presParOf" srcId="{2EEF29A0-29E9-4F56-BADA-F0B2497E8632}" destId="{B01DAAC7-1191-4C67-9A57-8488EDD09315}" srcOrd="0" destOrd="0" presId="urn:microsoft.com/office/officeart/2008/layout/BendingPictureCaptionList"/>
    <dgm:cxn modelId="{FF41145E-F89F-445D-A6E0-9E6AC9A48FD7}" type="presParOf" srcId="{B01DAAC7-1191-4C67-9A57-8488EDD09315}" destId="{FF23BA65-22E0-4A81-B683-48EA8EB577C7}" srcOrd="0" destOrd="0" presId="urn:microsoft.com/office/officeart/2008/layout/BendingPictureCaptionList"/>
    <dgm:cxn modelId="{1E16B9C6-0261-4101-B0D9-8F566FA7DCD0}" type="presParOf" srcId="{B01DAAC7-1191-4C67-9A57-8488EDD09315}" destId="{F0D8A725-F025-47B3-9C3E-82BEC47C41D9}" srcOrd="1" destOrd="0" presId="urn:microsoft.com/office/officeart/2008/layout/BendingPictureCaptionList"/>
    <dgm:cxn modelId="{151BFF90-3DD8-448A-A6A6-93D767AC0EF8}" type="presParOf" srcId="{2EEF29A0-29E9-4F56-BADA-F0B2497E8632}" destId="{6BF74412-B8A0-4588-8286-D138A27DCEC4}" srcOrd="1" destOrd="0" presId="urn:microsoft.com/office/officeart/2008/layout/BendingPictureCaptionList"/>
    <dgm:cxn modelId="{1C5C1D0F-8126-45C1-BFE2-BEC088C0AD20}" type="presParOf" srcId="{2EEF29A0-29E9-4F56-BADA-F0B2497E8632}" destId="{24021E2E-D148-4CF3-A952-9800FCAC8113}" srcOrd="2" destOrd="0" presId="urn:microsoft.com/office/officeart/2008/layout/BendingPictureCaptionList"/>
    <dgm:cxn modelId="{87000598-B0F1-4670-A407-5A9E8C921017}" type="presParOf" srcId="{24021E2E-D148-4CF3-A952-9800FCAC8113}" destId="{1681EBBE-DE07-4BCB-9026-B14CEC17547D}" srcOrd="0" destOrd="0" presId="urn:microsoft.com/office/officeart/2008/layout/BendingPictureCaptionList"/>
    <dgm:cxn modelId="{23741E1A-A5BB-4058-9693-F07DEBE39C4C}" type="presParOf" srcId="{24021E2E-D148-4CF3-A952-9800FCAC8113}" destId="{51BA31C6-8AD2-475B-9EA6-2A733D016A21}" srcOrd="1" destOrd="0" presId="urn:microsoft.com/office/officeart/2008/layout/BendingPictureCaptionList"/>
    <dgm:cxn modelId="{36A5B8EE-F01C-4F06-BBBF-AE8C2383D93E}" type="presParOf" srcId="{2EEF29A0-29E9-4F56-BADA-F0B2497E8632}" destId="{A2618A0A-4240-4BF3-B0EB-F6A5BB017428}" srcOrd="3" destOrd="0" presId="urn:microsoft.com/office/officeart/2008/layout/BendingPictureCaptionList"/>
    <dgm:cxn modelId="{3B23F819-DDF3-422A-9FC6-B48A0B28FEB4}" type="presParOf" srcId="{2EEF29A0-29E9-4F56-BADA-F0B2497E8632}" destId="{2890E08F-BCB7-40E2-8F52-BAE6F1C20808}" srcOrd="4" destOrd="0" presId="urn:microsoft.com/office/officeart/2008/layout/BendingPictureCaptionList"/>
    <dgm:cxn modelId="{FDE81A24-99DD-4A9E-850E-36C10BCD337B}" type="presParOf" srcId="{2890E08F-BCB7-40E2-8F52-BAE6F1C20808}" destId="{5C4577C1-854F-4CDD-A9D3-38272B5A6096}" srcOrd="0" destOrd="0" presId="urn:microsoft.com/office/officeart/2008/layout/BendingPictureCaptionList"/>
    <dgm:cxn modelId="{7308BC8C-989C-47F7-9BD8-26BC28B8FA3C}" type="presParOf" srcId="{2890E08F-BCB7-40E2-8F52-BAE6F1C20808}" destId="{E6EF19E1-3D8E-48C3-A4E8-DA210CA912B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E3517A0-3A50-43EF-B8CB-E027980F542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35874CD-B2E1-4BDD-86DC-EEAF73FBB13A}">
      <dgm:prSet phldrT="[Texto]"/>
      <dgm:spPr/>
      <dgm:t>
        <a:bodyPr/>
        <a:lstStyle/>
        <a:p>
          <a:r>
            <a:rPr lang="es-ES" dirty="0" smtClean="0"/>
            <a:t>REVISIÓN DE AUDICIÓN</a:t>
          </a:r>
          <a:endParaRPr lang="es-ES" dirty="0"/>
        </a:p>
      </dgm:t>
    </dgm:pt>
    <dgm:pt modelId="{A2AAE776-2065-4D5B-86FC-D58ED812CD4E}" type="parTrans" cxnId="{FCB0F0AC-96DC-4871-B471-603E3ED8A7F9}">
      <dgm:prSet/>
      <dgm:spPr/>
      <dgm:t>
        <a:bodyPr/>
        <a:lstStyle/>
        <a:p>
          <a:endParaRPr lang="es-ES"/>
        </a:p>
      </dgm:t>
    </dgm:pt>
    <dgm:pt modelId="{DAA9CE41-3E8D-4E34-8F6B-916BD6BA9696}" type="sibTrans" cxnId="{FCB0F0AC-96DC-4871-B471-603E3ED8A7F9}">
      <dgm:prSet/>
      <dgm:spPr/>
      <dgm:t>
        <a:bodyPr/>
        <a:lstStyle/>
        <a:p>
          <a:endParaRPr lang="es-ES"/>
        </a:p>
      </dgm:t>
    </dgm:pt>
    <dgm:pt modelId="{4CF83109-7FEC-4374-AF38-E8427BDE8EEE}">
      <dgm:prSet phldrT="[Texto]"/>
      <dgm:spPr/>
      <dgm:t>
        <a:bodyPr/>
        <a:lstStyle/>
        <a:p>
          <a:r>
            <a:rPr lang="es-ES" dirty="0" smtClean="0"/>
            <a:t>REVISIÓN OFTALMOLÓGICA</a:t>
          </a:r>
          <a:endParaRPr lang="es-ES" dirty="0"/>
        </a:p>
      </dgm:t>
    </dgm:pt>
    <dgm:pt modelId="{2F858C29-66AE-4320-BD01-4D9BCDF924D2}" type="parTrans" cxnId="{824FF393-94FC-4C53-B97D-6790A838C029}">
      <dgm:prSet/>
      <dgm:spPr/>
      <dgm:t>
        <a:bodyPr/>
        <a:lstStyle/>
        <a:p>
          <a:endParaRPr lang="es-ES"/>
        </a:p>
      </dgm:t>
    </dgm:pt>
    <dgm:pt modelId="{A8BFAE57-5BAC-4EF9-8159-C34C6E25C90C}" type="sibTrans" cxnId="{824FF393-94FC-4C53-B97D-6790A838C029}">
      <dgm:prSet/>
      <dgm:spPr/>
      <dgm:t>
        <a:bodyPr/>
        <a:lstStyle/>
        <a:p>
          <a:endParaRPr lang="es-ES"/>
        </a:p>
      </dgm:t>
    </dgm:pt>
    <dgm:pt modelId="{2EEF29A0-29E9-4F56-BADA-F0B2497E8632}" type="pres">
      <dgm:prSet presAssocID="{4E3517A0-3A50-43EF-B8CB-E027980F54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1DAAC7-1191-4C67-9A57-8488EDD09315}" type="pres">
      <dgm:prSet presAssocID="{635874CD-B2E1-4BDD-86DC-EEAF73FBB13A}" presName="composite" presStyleCnt="0"/>
      <dgm:spPr/>
      <dgm:t>
        <a:bodyPr/>
        <a:lstStyle/>
        <a:p>
          <a:endParaRPr lang="es-ES"/>
        </a:p>
      </dgm:t>
    </dgm:pt>
    <dgm:pt modelId="{FF23BA65-22E0-4A81-B683-48EA8EB577C7}" type="pres">
      <dgm:prSet presAssocID="{635874CD-B2E1-4BDD-86DC-EEAF73FBB13A}" presName="rect1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0D8A725-F025-47B3-9C3E-82BEC47C41D9}" type="pres">
      <dgm:prSet presAssocID="{635874CD-B2E1-4BDD-86DC-EEAF73FBB13A}" presName="wedgeRectCallout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F74412-B8A0-4588-8286-D138A27DCEC4}" type="pres">
      <dgm:prSet presAssocID="{DAA9CE41-3E8D-4E34-8F6B-916BD6BA9696}" presName="sibTrans" presStyleCnt="0"/>
      <dgm:spPr/>
      <dgm:t>
        <a:bodyPr/>
        <a:lstStyle/>
        <a:p>
          <a:endParaRPr lang="es-ES"/>
        </a:p>
      </dgm:t>
    </dgm:pt>
    <dgm:pt modelId="{24021E2E-D148-4CF3-A952-9800FCAC8113}" type="pres">
      <dgm:prSet presAssocID="{4CF83109-7FEC-4374-AF38-E8427BDE8EEE}" presName="composite" presStyleCnt="0"/>
      <dgm:spPr/>
      <dgm:t>
        <a:bodyPr/>
        <a:lstStyle/>
        <a:p>
          <a:endParaRPr lang="es-ES"/>
        </a:p>
      </dgm:t>
    </dgm:pt>
    <dgm:pt modelId="{1681EBBE-DE07-4BCB-9026-B14CEC17547D}" type="pres">
      <dgm:prSet presAssocID="{4CF83109-7FEC-4374-AF38-E8427BDE8EEE}" presName="rect1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1BA31C6-8AD2-475B-9EA6-2A733D016A21}" type="pres">
      <dgm:prSet presAssocID="{4CF83109-7FEC-4374-AF38-E8427BDE8EEE}" presName="wedgeRectCallout1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CB0F0AC-96DC-4871-B471-603E3ED8A7F9}" srcId="{4E3517A0-3A50-43EF-B8CB-E027980F5423}" destId="{635874CD-B2E1-4BDD-86DC-EEAF73FBB13A}" srcOrd="0" destOrd="0" parTransId="{A2AAE776-2065-4D5B-86FC-D58ED812CD4E}" sibTransId="{DAA9CE41-3E8D-4E34-8F6B-916BD6BA9696}"/>
    <dgm:cxn modelId="{CC820ACE-1887-48CA-87D6-44C29E201D22}" type="presOf" srcId="{635874CD-B2E1-4BDD-86DC-EEAF73FBB13A}" destId="{F0D8A725-F025-47B3-9C3E-82BEC47C41D9}" srcOrd="0" destOrd="0" presId="urn:microsoft.com/office/officeart/2008/layout/BendingPictureCaptionList"/>
    <dgm:cxn modelId="{B89C597B-2D7B-41A2-966E-C580D9103947}" type="presOf" srcId="{4CF83109-7FEC-4374-AF38-E8427BDE8EEE}" destId="{51BA31C6-8AD2-475B-9EA6-2A733D016A21}" srcOrd="0" destOrd="0" presId="urn:microsoft.com/office/officeart/2008/layout/BendingPictureCaptionList"/>
    <dgm:cxn modelId="{13A34DF1-2679-4831-B42F-FCA2ED345ECE}" type="presOf" srcId="{4E3517A0-3A50-43EF-B8CB-E027980F5423}" destId="{2EEF29A0-29E9-4F56-BADA-F0B2497E8632}" srcOrd="0" destOrd="0" presId="urn:microsoft.com/office/officeart/2008/layout/BendingPictureCaptionList"/>
    <dgm:cxn modelId="{824FF393-94FC-4C53-B97D-6790A838C029}" srcId="{4E3517A0-3A50-43EF-B8CB-E027980F5423}" destId="{4CF83109-7FEC-4374-AF38-E8427BDE8EEE}" srcOrd="1" destOrd="0" parTransId="{2F858C29-66AE-4320-BD01-4D9BCDF924D2}" sibTransId="{A8BFAE57-5BAC-4EF9-8159-C34C6E25C90C}"/>
    <dgm:cxn modelId="{A8F099C4-34E2-406B-8596-805349B7553F}" type="presParOf" srcId="{2EEF29A0-29E9-4F56-BADA-F0B2497E8632}" destId="{B01DAAC7-1191-4C67-9A57-8488EDD09315}" srcOrd="0" destOrd="0" presId="urn:microsoft.com/office/officeart/2008/layout/BendingPictureCaptionList"/>
    <dgm:cxn modelId="{66B096BB-A0BA-432C-80DB-5BAA20D58E48}" type="presParOf" srcId="{B01DAAC7-1191-4C67-9A57-8488EDD09315}" destId="{FF23BA65-22E0-4A81-B683-48EA8EB577C7}" srcOrd="0" destOrd="0" presId="urn:microsoft.com/office/officeart/2008/layout/BendingPictureCaptionList"/>
    <dgm:cxn modelId="{C5F73651-7FDF-461B-BE66-FFB1705A2CDF}" type="presParOf" srcId="{B01DAAC7-1191-4C67-9A57-8488EDD09315}" destId="{F0D8A725-F025-47B3-9C3E-82BEC47C41D9}" srcOrd="1" destOrd="0" presId="urn:microsoft.com/office/officeart/2008/layout/BendingPictureCaptionList"/>
    <dgm:cxn modelId="{6CFBDDBB-2076-46FF-A5C9-36FD1C8D92A9}" type="presParOf" srcId="{2EEF29A0-29E9-4F56-BADA-F0B2497E8632}" destId="{6BF74412-B8A0-4588-8286-D138A27DCEC4}" srcOrd="1" destOrd="0" presId="urn:microsoft.com/office/officeart/2008/layout/BendingPictureCaptionList"/>
    <dgm:cxn modelId="{7D1E391F-1FD5-4DA3-A4BC-A2CB104127F5}" type="presParOf" srcId="{2EEF29A0-29E9-4F56-BADA-F0B2497E8632}" destId="{24021E2E-D148-4CF3-A952-9800FCAC8113}" srcOrd="2" destOrd="0" presId="urn:microsoft.com/office/officeart/2008/layout/BendingPictureCaptionList"/>
    <dgm:cxn modelId="{3500AAF8-6213-46A7-910A-A34C74040FF4}" type="presParOf" srcId="{24021E2E-D148-4CF3-A952-9800FCAC8113}" destId="{1681EBBE-DE07-4BCB-9026-B14CEC17547D}" srcOrd="0" destOrd="0" presId="urn:microsoft.com/office/officeart/2008/layout/BendingPictureCaptionList"/>
    <dgm:cxn modelId="{A88D00DA-4535-48BD-8195-C1A28B41BF80}" type="presParOf" srcId="{24021E2E-D148-4CF3-A952-9800FCAC8113}" destId="{51BA31C6-8AD2-475B-9EA6-2A733D016A2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AFB9AFA-3A8B-4366-BD18-AEA28F90E6CB}" type="doc">
      <dgm:prSet loTypeId="urn:microsoft.com/office/officeart/2005/8/layout/cycle1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EC8F67E-F872-4747-857A-CD096F87990A}">
      <dgm:prSet phldrT="[Texto]"/>
      <dgm:spPr/>
      <dgm:t>
        <a:bodyPr/>
        <a:lstStyle/>
        <a:p>
          <a:r>
            <a:rPr lang="es-ES" dirty="0" smtClean="0"/>
            <a:t>Aspecto motor</a:t>
          </a:r>
          <a:endParaRPr lang="es-ES" dirty="0"/>
        </a:p>
      </dgm:t>
    </dgm:pt>
    <dgm:pt modelId="{5A5B9D16-B9E7-400F-B804-A4560FE770E6}" type="parTrans" cxnId="{0A86F64D-DEDF-4C26-A720-377BEEE7C88C}">
      <dgm:prSet/>
      <dgm:spPr/>
      <dgm:t>
        <a:bodyPr/>
        <a:lstStyle/>
        <a:p>
          <a:endParaRPr lang="es-ES"/>
        </a:p>
      </dgm:t>
    </dgm:pt>
    <dgm:pt modelId="{E8EC2110-87C7-4EE4-8CFC-2BE849A503CD}" type="sibTrans" cxnId="{0A86F64D-DEDF-4C26-A720-377BEEE7C88C}">
      <dgm:prSet/>
      <dgm:spPr/>
      <dgm:t>
        <a:bodyPr/>
        <a:lstStyle/>
        <a:p>
          <a:endParaRPr lang="es-ES"/>
        </a:p>
      </dgm:t>
    </dgm:pt>
    <dgm:pt modelId="{856A5601-A2FA-4311-A216-92C2FDC9745B}">
      <dgm:prSet/>
      <dgm:spPr/>
      <dgm:t>
        <a:bodyPr/>
        <a:lstStyle/>
        <a:p>
          <a:r>
            <a:rPr lang="es-ES" dirty="0" smtClean="0"/>
            <a:t>Prevenir alteraciones sobre el desarrollo global</a:t>
          </a:r>
          <a:endParaRPr lang="es-ES" dirty="0"/>
        </a:p>
      </dgm:t>
    </dgm:pt>
    <dgm:pt modelId="{3701504F-604C-49CA-AC90-4494BC6BF16A}" type="parTrans" cxnId="{F781FFA5-2962-4ADB-86B3-BD706B4C139D}">
      <dgm:prSet/>
      <dgm:spPr/>
      <dgm:t>
        <a:bodyPr/>
        <a:lstStyle/>
        <a:p>
          <a:endParaRPr lang="es-ES"/>
        </a:p>
      </dgm:t>
    </dgm:pt>
    <dgm:pt modelId="{3E0F5AD8-4101-4CC1-8F71-4A56C5994ABE}" type="sibTrans" cxnId="{F781FFA5-2962-4ADB-86B3-BD706B4C139D}">
      <dgm:prSet/>
      <dgm:spPr/>
      <dgm:t>
        <a:bodyPr/>
        <a:lstStyle/>
        <a:p>
          <a:endParaRPr lang="es-ES"/>
        </a:p>
      </dgm:t>
    </dgm:pt>
    <dgm:pt modelId="{0E0A9A3A-93D1-40A5-A2F7-5812135CC382}">
      <dgm:prSet phldrT="[Texto]"/>
      <dgm:spPr/>
      <dgm:t>
        <a:bodyPr/>
        <a:lstStyle/>
        <a:p>
          <a:r>
            <a:rPr lang="es-ES" dirty="0" smtClean="0"/>
            <a:t>Atención a los trastornos asociados</a:t>
          </a:r>
          <a:endParaRPr lang="es-ES" dirty="0"/>
        </a:p>
      </dgm:t>
    </dgm:pt>
    <dgm:pt modelId="{3FB252C3-EA6A-4F93-B8FD-7CE9811E1FCC}" type="parTrans" cxnId="{C19403AF-77D9-470B-BEB2-F8D5520F4A66}">
      <dgm:prSet/>
      <dgm:spPr/>
      <dgm:t>
        <a:bodyPr/>
        <a:lstStyle/>
        <a:p>
          <a:endParaRPr lang="es-ES"/>
        </a:p>
      </dgm:t>
    </dgm:pt>
    <dgm:pt modelId="{BB9D0677-CB16-42DF-95FF-3C0B3C22898A}" type="sibTrans" cxnId="{C19403AF-77D9-470B-BEB2-F8D5520F4A66}">
      <dgm:prSet/>
      <dgm:spPr/>
      <dgm:t>
        <a:bodyPr/>
        <a:lstStyle/>
        <a:p>
          <a:endParaRPr lang="es-ES"/>
        </a:p>
      </dgm:t>
    </dgm:pt>
    <dgm:pt modelId="{4CBE2A45-CB07-48B5-9A0C-0E5C8D93E7CF}" type="pres">
      <dgm:prSet presAssocID="{5AFB9AFA-3A8B-4366-BD18-AEA28F90E6C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EC94D9-FF82-43A9-94B3-C4FC738C9815}" type="pres">
      <dgm:prSet presAssocID="{7EC8F67E-F872-4747-857A-CD096F87990A}" presName="dummy" presStyleCnt="0"/>
      <dgm:spPr/>
      <dgm:t>
        <a:bodyPr/>
        <a:lstStyle/>
        <a:p>
          <a:endParaRPr lang="es-ES"/>
        </a:p>
      </dgm:t>
    </dgm:pt>
    <dgm:pt modelId="{AAF40510-200F-49E4-AE97-46FF23F51467}" type="pres">
      <dgm:prSet presAssocID="{7EC8F67E-F872-4747-857A-CD096F87990A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5F1CD7-3728-4391-86EB-C9411BD255CA}" type="pres">
      <dgm:prSet presAssocID="{E8EC2110-87C7-4EE4-8CFC-2BE849A503CD}" presName="sibTrans" presStyleLbl="node1" presStyleIdx="0" presStyleCnt="3"/>
      <dgm:spPr/>
      <dgm:t>
        <a:bodyPr/>
        <a:lstStyle/>
        <a:p>
          <a:endParaRPr lang="es-ES"/>
        </a:p>
      </dgm:t>
    </dgm:pt>
    <dgm:pt modelId="{53467C6C-3721-4A91-B9BE-21028C62C6D5}" type="pres">
      <dgm:prSet presAssocID="{0E0A9A3A-93D1-40A5-A2F7-5812135CC382}" presName="dummy" presStyleCnt="0"/>
      <dgm:spPr/>
      <dgm:t>
        <a:bodyPr/>
        <a:lstStyle/>
        <a:p>
          <a:endParaRPr lang="es-ES"/>
        </a:p>
      </dgm:t>
    </dgm:pt>
    <dgm:pt modelId="{73901D90-F59F-48BE-9EAD-E6026D40F0A6}" type="pres">
      <dgm:prSet presAssocID="{0E0A9A3A-93D1-40A5-A2F7-5812135CC382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8B4721-20E0-4351-8A1E-E2C00315FB48}" type="pres">
      <dgm:prSet presAssocID="{BB9D0677-CB16-42DF-95FF-3C0B3C22898A}" presName="sibTrans" presStyleLbl="node1" presStyleIdx="1" presStyleCnt="3"/>
      <dgm:spPr/>
      <dgm:t>
        <a:bodyPr/>
        <a:lstStyle/>
        <a:p>
          <a:endParaRPr lang="es-ES"/>
        </a:p>
      </dgm:t>
    </dgm:pt>
    <dgm:pt modelId="{08575086-A8F2-48C0-8EC5-85E5A06E074F}" type="pres">
      <dgm:prSet presAssocID="{856A5601-A2FA-4311-A216-92C2FDC9745B}" presName="dummy" presStyleCnt="0"/>
      <dgm:spPr/>
      <dgm:t>
        <a:bodyPr/>
        <a:lstStyle/>
        <a:p>
          <a:endParaRPr lang="es-ES"/>
        </a:p>
      </dgm:t>
    </dgm:pt>
    <dgm:pt modelId="{31CEAA4F-D857-40D8-ABFB-E851B9C43D38}" type="pres">
      <dgm:prSet presAssocID="{856A5601-A2FA-4311-A216-92C2FDC9745B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F53524-F50C-42CF-AA8C-72E3521D7A63}" type="pres">
      <dgm:prSet presAssocID="{3E0F5AD8-4101-4CC1-8F71-4A56C5994ABE}" presName="sibTrans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4E0B3DB7-92DC-40BA-B8F9-AF1D3A945DF9}" type="presOf" srcId="{BB9D0677-CB16-42DF-95FF-3C0B3C22898A}" destId="{C58B4721-20E0-4351-8A1E-E2C00315FB48}" srcOrd="0" destOrd="0" presId="urn:microsoft.com/office/officeart/2005/8/layout/cycle1"/>
    <dgm:cxn modelId="{C19403AF-77D9-470B-BEB2-F8D5520F4A66}" srcId="{5AFB9AFA-3A8B-4366-BD18-AEA28F90E6CB}" destId="{0E0A9A3A-93D1-40A5-A2F7-5812135CC382}" srcOrd="1" destOrd="0" parTransId="{3FB252C3-EA6A-4F93-B8FD-7CE9811E1FCC}" sibTransId="{BB9D0677-CB16-42DF-95FF-3C0B3C22898A}"/>
    <dgm:cxn modelId="{F781FFA5-2962-4ADB-86B3-BD706B4C139D}" srcId="{5AFB9AFA-3A8B-4366-BD18-AEA28F90E6CB}" destId="{856A5601-A2FA-4311-A216-92C2FDC9745B}" srcOrd="2" destOrd="0" parTransId="{3701504F-604C-49CA-AC90-4494BC6BF16A}" sibTransId="{3E0F5AD8-4101-4CC1-8F71-4A56C5994ABE}"/>
    <dgm:cxn modelId="{189BB9D3-94D3-438B-B026-5A08B2655F40}" type="presOf" srcId="{E8EC2110-87C7-4EE4-8CFC-2BE849A503CD}" destId="{C35F1CD7-3728-4391-86EB-C9411BD255CA}" srcOrd="0" destOrd="0" presId="urn:microsoft.com/office/officeart/2005/8/layout/cycle1"/>
    <dgm:cxn modelId="{0A86F64D-DEDF-4C26-A720-377BEEE7C88C}" srcId="{5AFB9AFA-3A8B-4366-BD18-AEA28F90E6CB}" destId="{7EC8F67E-F872-4747-857A-CD096F87990A}" srcOrd="0" destOrd="0" parTransId="{5A5B9D16-B9E7-400F-B804-A4560FE770E6}" sibTransId="{E8EC2110-87C7-4EE4-8CFC-2BE849A503CD}"/>
    <dgm:cxn modelId="{97F1BAAB-9F55-4F29-B322-FCC9D8B27A7E}" type="presOf" srcId="{3E0F5AD8-4101-4CC1-8F71-4A56C5994ABE}" destId="{AFF53524-F50C-42CF-AA8C-72E3521D7A63}" srcOrd="0" destOrd="0" presId="urn:microsoft.com/office/officeart/2005/8/layout/cycle1"/>
    <dgm:cxn modelId="{A8EF7E69-FDE2-4B0A-B535-D7C79B3FBEDB}" type="presOf" srcId="{7EC8F67E-F872-4747-857A-CD096F87990A}" destId="{AAF40510-200F-49E4-AE97-46FF23F51467}" srcOrd="0" destOrd="0" presId="urn:microsoft.com/office/officeart/2005/8/layout/cycle1"/>
    <dgm:cxn modelId="{13799934-E27B-4721-8ED0-F02B16DE5CF2}" type="presOf" srcId="{0E0A9A3A-93D1-40A5-A2F7-5812135CC382}" destId="{73901D90-F59F-48BE-9EAD-E6026D40F0A6}" srcOrd="0" destOrd="0" presId="urn:microsoft.com/office/officeart/2005/8/layout/cycle1"/>
    <dgm:cxn modelId="{98D1669E-ED27-4604-8D40-550437183C4E}" type="presOf" srcId="{856A5601-A2FA-4311-A216-92C2FDC9745B}" destId="{31CEAA4F-D857-40D8-ABFB-E851B9C43D38}" srcOrd="0" destOrd="0" presId="urn:microsoft.com/office/officeart/2005/8/layout/cycle1"/>
    <dgm:cxn modelId="{C8B57163-8D8F-454C-AD2C-50806CDCBC89}" type="presOf" srcId="{5AFB9AFA-3A8B-4366-BD18-AEA28F90E6CB}" destId="{4CBE2A45-CB07-48B5-9A0C-0E5C8D93E7CF}" srcOrd="0" destOrd="0" presId="urn:microsoft.com/office/officeart/2005/8/layout/cycle1"/>
    <dgm:cxn modelId="{B05FB489-5B17-45AC-8CF8-03027E0FF0E1}" type="presParOf" srcId="{4CBE2A45-CB07-48B5-9A0C-0E5C8D93E7CF}" destId="{8DEC94D9-FF82-43A9-94B3-C4FC738C9815}" srcOrd="0" destOrd="0" presId="urn:microsoft.com/office/officeart/2005/8/layout/cycle1"/>
    <dgm:cxn modelId="{713FA3A1-1D36-40EA-B6D8-E0DD6E4586FF}" type="presParOf" srcId="{4CBE2A45-CB07-48B5-9A0C-0E5C8D93E7CF}" destId="{AAF40510-200F-49E4-AE97-46FF23F51467}" srcOrd="1" destOrd="0" presId="urn:microsoft.com/office/officeart/2005/8/layout/cycle1"/>
    <dgm:cxn modelId="{89BA301E-9A78-4990-BF84-567805F60C5F}" type="presParOf" srcId="{4CBE2A45-CB07-48B5-9A0C-0E5C8D93E7CF}" destId="{C35F1CD7-3728-4391-86EB-C9411BD255CA}" srcOrd="2" destOrd="0" presId="urn:microsoft.com/office/officeart/2005/8/layout/cycle1"/>
    <dgm:cxn modelId="{373C5831-0383-4DBF-BCCA-BF32948FE4B2}" type="presParOf" srcId="{4CBE2A45-CB07-48B5-9A0C-0E5C8D93E7CF}" destId="{53467C6C-3721-4A91-B9BE-21028C62C6D5}" srcOrd="3" destOrd="0" presId="urn:microsoft.com/office/officeart/2005/8/layout/cycle1"/>
    <dgm:cxn modelId="{3667AE9F-29C0-4455-8B0B-15C1FAA38B96}" type="presParOf" srcId="{4CBE2A45-CB07-48B5-9A0C-0E5C8D93E7CF}" destId="{73901D90-F59F-48BE-9EAD-E6026D40F0A6}" srcOrd="4" destOrd="0" presId="urn:microsoft.com/office/officeart/2005/8/layout/cycle1"/>
    <dgm:cxn modelId="{B6380508-2C08-4997-841F-4353701E38CB}" type="presParOf" srcId="{4CBE2A45-CB07-48B5-9A0C-0E5C8D93E7CF}" destId="{C58B4721-20E0-4351-8A1E-E2C00315FB48}" srcOrd="5" destOrd="0" presId="urn:microsoft.com/office/officeart/2005/8/layout/cycle1"/>
    <dgm:cxn modelId="{90E79885-F2A2-428F-9040-39D0921550D2}" type="presParOf" srcId="{4CBE2A45-CB07-48B5-9A0C-0E5C8D93E7CF}" destId="{08575086-A8F2-48C0-8EC5-85E5A06E074F}" srcOrd="6" destOrd="0" presId="urn:microsoft.com/office/officeart/2005/8/layout/cycle1"/>
    <dgm:cxn modelId="{72FCEC7D-BA0E-4371-A2AE-CAAC95E01DD0}" type="presParOf" srcId="{4CBE2A45-CB07-48B5-9A0C-0E5C8D93E7CF}" destId="{31CEAA4F-D857-40D8-ABFB-E851B9C43D38}" srcOrd="7" destOrd="0" presId="urn:microsoft.com/office/officeart/2005/8/layout/cycle1"/>
    <dgm:cxn modelId="{A98B3811-E647-4407-B2E5-A483BC65DB7C}" type="presParOf" srcId="{4CBE2A45-CB07-48B5-9A0C-0E5C8D93E7CF}" destId="{AFF53524-F50C-42CF-AA8C-72E3521D7A6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80A9969-415A-451A-9E67-031EAD07C941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96FD3B5-1A55-4BE5-90B2-3C579F30C102}">
      <dgm:prSet phldrT="[Texto]"/>
      <dgm:spPr/>
      <dgm:t>
        <a:bodyPr/>
        <a:lstStyle/>
        <a:p>
          <a:r>
            <a:rPr lang="es-ES" dirty="0" smtClean="0"/>
            <a:t>Para el trastorno motor existe 4 pilares:</a:t>
          </a:r>
          <a:endParaRPr lang="es-ES" dirty="0"/>
        </a:p>
      </dgm:t>
    </dgm:pt>
    <dgm:pt modelId="{6FAFCD02-7B46-4375-8ED6-AA33F38F2940}" type="parTrans" cxnId="{7E2A1484-329B-437E-947E-B23AAE129B9D}">
      <dgm:prSet/>
      <dgm:spPr/>
      <dgm:t>
        <a:bodyPr/>
        <a:lstStyle/>
        <a:p>
          <a:endParaRPr lang="es-ES"/>
        </a:p>
      </dgm:t>
    </dgm:pt>
    <dgm:pt modelId="{D9E2F354-50C7-49DC-99D3-471F9B97FFF6}" type="sibTrans" cxnId="{7E2A1484-329B-437E-947E-B23AAE129B9D}">
      <dgm:prSet/>
      <dgm:spPr/>
      <dgm:t>
        <a:bodyPr/>
        <a:lstStyle/>
        <a:p>
          <a:endParaRPr lang="es-ES"/>
        </a:p>
      </dgm:t>
    </dgm:pt>
    <dgm:pt modelId="{EDD21F4E-E6A0-4B6C-9E6B-7835048A91BE}">
      <dgm:prSet phldrT="[Texto]"/>
      <dgm:spPr/>
      <dgm:t>
        <a:bodyPr/>
        <a:lstStyle/>
        <a:p>
          <a:r>
            <a:rPr lang="es-ES" dirty="0" smtClean="0"/>
            <a:t>fisioterapia</a:t>
          </a:r>
          <a:endParaRPr lang="es-ES" dirty="0"/>
        </a:p>
      </dgm:t>
    </dgm:pt>
    <dgm:pt modelId="{E0D7025E-12FC-4070-A92E-3FFA3F842FCD}" type="parTrans" cxnId="{7270369E-8671-440F-9552-41FDF1C3DF27}">
      <dgm:prSet/>
      <dgm:spPr/>
      <dgm:t>
        <a:bodyPr/>
        <a:lstStyle/>
        <a:p>
          <a:endParaRPr lang="es-ES"/>
        </a:p>
      </dgm:t>
    </dgm:pt>
    <dgm:pt modelId="{5931BC71-CC6E-42A4-B20F-6FE4EF0995F9}" type="sibTrans" cxnId="{7270369E-8671-440F-9552-41FDF1C3DF27}">
      <dgm:prSet/>
      <dgm:spPr/>
      <dgm:t>
        <a:bodyPr/>
        <a:lstStyle/>
        <a:p>
          <a:endParaRPr lang="es-ES"/>
        </a:p>
      </dgm:t>
    </dgm:pt>
    <dgm:pt modelId="{990CCF98-A05F-41D3-9290-282DFAD44C8B}">
      <dgm:prSet phldrT="[Texto]"/>
      <dgm:spPr/>
      <dgm:t>
        <a:bodyPr/>
        <a:lstStyle/>
        <a:p>
          <a:r>
            <a:rPr lang="es-ES" dirty="0" err="1" smtClean="0"/>
            <a:t>ortesis</a:t>
          </a:r>
          <a:r>
            <a:rPr lang="es-ES" dirty="0" smtClean="0"/>
            <a:t> - sistemas de adaptación</a:t>
          </a:r>
          <a:endParaRPr lang="es-ES" dirty="0"/>
        </a:p>
      </dgm:t>
    </dgm:pt>
    <dgm:pt modelId="{AB00C2B3-19B6-4F41-B1BE-41FA0D1807FC}" type="parTrans" cxnId="{F00E8E2F-F2F9-4456-8C65-A92D540F82BD}">
      <dgm:prSet/>
      <dgm:spPr/>
      <dgm:t>
        <a:bodyPr/>
        <a:lstStyle/>
        <a:p>
          <a:endParaRPr lang="es-ES"/>
        </a:p>
      </dgm:t>
    </dgm:pt>
    <dgm:pt modelId="{35679915-F367-4E86-838A-3190A731BDDE}" type="sibTrans" cxnId="{F00E8E2F-F2F9-4456-8C65-A92D540F82BD}">
      <dgm:prSet/>
      <dgm:spPr/>
      <dgm:t>
        <a:bodyPr/>
        <a:lstStyle/>
        <a:p>
          <a:endParaRPr lang="es-ES"/>
        </a:p>
      </dgm:t>
    </dgm:pt>
    <dgm:pt modelId="{5C14EA0F-8249-4108-B09B-B8C1ED09E773}">
      <dgm:prSet phldrT="[Texto]"/>
      <dgm:spPr/>
      <dgm:t>
        <a:bodyPr/>
        <a:lstStyle/>
        <a:p>
          <a:r>
            <a:rPr lang="es-ES" dirty="0" smtClean="0"/>
            <a:t>Fármacos</a:t>
          </a:r>
          <a:endParaRPr lang="es-ES" dirty="0"/>
        </a:p>
      </dgm:t>
    </dgm:pt>
    <dgm:pt modelId="{5A28A451-B4EE-40A8-81C4-0806EA95686F}" type="parTrans" cxnId="{930A8AAE-FF4D-42EE-97D3-852E61DA8C72}">
      <dgm:prSet/>
      <dgm:spPr/>
      <dgm:t>
        <a:bodyPr/>
        <a:lstStyle/>
        <a:p>
          <a:endParaRPr lang="es-ES"/>
        </a:p>
      </dgm:t>
    </dgm:pt>
    <dgm:pt modelId="{E0CF63F5-FCC4-47EC-81A3-1B94B3D7E31C}" type="sibTrans" cxnId="{930A8AAE-FF4D-42EE-97D3-852E61DA8C72}">
      <dgm:prSet/>
      <dgm:spPr/>
      <dgm:t>
        <a:bodyPr/>
        <a:lstStyle/>
        <a:p>
          <a:endParaRPr lang="es-ES"/>
        </a:p>
      </dgm:t>
    </dgm:pt>
    <dgm:pt modelId="{73A2FAF7-0C74-42E9-A4ED-B5A4F8D97F0B}">
      <dgm:prSet phldrT="[Texto]"/>
      <dgm:spPr/>
      <dgm:t>
        <a:bodyPr/>
        <a:lstStyle/>
        <a:p>
          <a:r>
            <a:rPr lang="es-ES" dirty="0" smtClean="0"/>
            <a:t>tratamiento quirúrgico ortopedia y cirugía</a:t>
          </a:r>
          <a:endParaRPr lang="es-ES" dirty="0"/>
        </a:p>
      </dgm:t>
    </dgm:pt>
    <dgm:pt modelId="{13C5F44F-CA21-45B6-BAC6-0DA4960B9CE7}" type="parTrans" cxnId="{887D34CE-8B69-445F-B2D9-D077AA4A8231}">
      <dgm:prSet/>
      <dgm:spPr/>
      <dgm:t>
        <a:bodyPr/>
        <a:lstStyle/>
        <a:p>
          <a:endParaRPr lang="es-ES"/>
        </a:p>
      </dgm:t>
    </dgm:pt>
    <dgm:pt modelId="{F838AC11-447D-4392-95EA-67D512B0B239}" type="sibTrans" cxnId="{887D34CE-8B69-445F-B2D9-D077AA4A8231}">
      <dgm:prSet/>
      <dgm:spPr/>
      <dgm:t>
        <a:bodyPr/>
        <a:lstStyle/>
        <a:p>
          <a:endParaRPr lang="es-ES"/>
        </a:p>
      </dgm:t>
    </dgm:pt>
    <dgm:pt modelId="{B48A3B95-6B9C-45AB-9255-DC61869070DD}" type="pres">
      <dgm:prSet presAssocID="{E80A9969-415A-451A-9E67-031EAD07C94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AF3B691-FC7B-414D-8905-C12199C78100}" type="pres">
      <dgm:prSet presAssocID="{596FD3B5-1A55-4BE5-90B2-3C579F30C102}" presName="compNode" presStyleCnt="0"/>
      <dgm:spPr/>
      <dgm:t>
        <a:bodyPr/>
        <a:lstStyle/>
        <a:p>
          <a:endParaRPr lang="es-ES"/>
        </a:p>
      </dgm:t>
    </dgm:pt>
    <dgm:pt modelId="{F49D68E0-D00D-4357-BFEA-03F6D8B2DA7B}" type="pres">
      <dgm:prSet presAssocID="{596FD3B5-1A55-4BE5-90B2-3C579F30C102}" presName="aNode" presStyleLbl="bgShp" presStyleIdx="0" presStyleCnt="1" custLinFactNeighborX="10218" custLinFactNeighborY="-12840"/>
      <dgm:spPr/>
      <dgm:t>
        <a:bodyPr/>
        <a:lstStyle/>
        <a:p>
          <a:endParaRPr lang="es-ES"/>
        </a:p>
      </dgm:t>
    </dgm:pt>
    <dgm:pt modelId="{084093E0-395F-4BBE-8BCE-0CD51BB44DB3}" type="pres">
      <dgm:prSet presAssocID="{596FD3B5-1A55-4BE5-90B2-3C579F30C102}" presName="textNode" presStyleLbl="bgShp" presStyleIdx="0" presStyleCnt="1"/>
      <dgm:spPr/>
      <dgm:t>
        <a:bodyPr/>
        <a:lstStyle/>
        <a:p>
          <a:endParaRPr lang="es-ES"/>
        </a:p>
      </dgm:t>
    </dgm:pt>
    <dgm:pt modelId="{C26B912A-9280-4700-A6A6-26E250BAED67}" type="pres">
      <dgm:prSet presAssocID="{596FD3B5-1A55-4BE5-90B2-3C579F30C102}" presName="compChildNode" presStyleCnt="0"/>
      <dgm:spPr/>
      <dgm:t>
        <a:bodyPr/>
        <a:lstStyle/>
        <a:p>
          <a:endParaRPr lang="es-ES"/>
        </a:p>
      </dgm:t>
    </dgm:pt>
    <dgm:pt modelId="{B41117C3-6B9B-4688-BD93-F44F49EADEAC}" type="pres">
      <dgm:prSet presAssocID="{596FD3B5-1A55-4BE5-90B2-3C579F30C102}" presName="theInnerList" presStyleCnt="0"/>
      <dgm:spPr/>
      <dgm:t>
        <a:bodyPr/>
        <a:lstStyle/>
        <a:p>
          <a:endParaRPr lang="es-ES"/>
        </a:p>
      </dgm:t>
    </dgm:pt>
    <dgm:pt modelId="{BED1C76C-8C36-4C19-9E56-63588BDB33CC}" type="pres">
      <dgm:prSet presAssocID="{EDD21F4E-E6A0-4B6C-9E6B-7835048A91BE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C4F609-F859-4F43-AB68-0E32AB996922}" type="pres">
      <dgm:prSet presAssocID="{EDD21F4E-E6A0-4B6C-9E6B-7835048A91BE}" presName="aSpace2" presStyleCnt="0"/>
      <dgm:spPr/>
      <dgm:t>
        <a:bodyPr/>
        <a:lstStyle/>
        <a:p>
          <a:endParaRPr lang="es-ES"/>
        </a:p>
      </dgm:t>
    </dgm:pt>
    <dgm:pt modelId="{38F2D649-A800-47CE-8C3F-C1A56C9239D7}" type="pres">
      <dgm:prSet presAssocID="{990CCF98-A05F-41D3-9290-282DFAD44C8B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F803E7-195D-4A3E-BECC-C911E42C877B}" type="pres">
      <dgm:prSet presAssocID="{990CCF98-A05F-41D3-9290-282DFAD44C8B}" presName="aSpace2" presStyleCnt="0"/>
      <dgm:spPr/>
      <dgm:t>
        <a:bodyPr/>
        <a:lstStyle/>
        <a:p>
          <a:endParaRPr lang="es-ES"/>
        </a:p>
      </dgm:t>
    </dgm:pt>
    <dgm:pt modelId="{E487EB70-DC32-4C52-968B-5CD9893764EB}" type="pres">
      <dgm:prSet presAssocID="{5C14EA0F-8249-4108-B09B-B8C1ED09E773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C45BC2-F51B-4322-84C2-6D667B9A8BC5}" type="pres">
      <dgm:prSet presAssocID="{5C14EA0F-8249-4108-B09B-B8C1ED09E773}" presName="aSpace2" presStyleCnt="0"/>
      <dgm:spPr/>
      <dgm:t>
        <a:bodyPr/>
        <a:lstStyle/>
        <a:p>
          <a:endParaRPr lang="es-ES"/>
        </a:p>
      </dgm:t>
    </dgm:pt>
    <dgm:pt modelId="{2C532103-423B-48ED-9263-CA47F8718CAE}" type="pres">
      <dgm:prSet presAssocID="{73A2FAF7-0C74-42E9-A4ED-B5A4F8D97F0B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0E8E2F-F2F9-4456-8C65-A92D540F82BD}" srcId="{596FD3B5-1A55-4BE5-90B2-3C579F30C102}" destId="{990CCF98-A05F-41D3-9290-282DFAD44C8B}" srcOrd="1" destOrd="0" parTransId="{AB00C2B3-19B6-4F41-B1BE-41FA0D1807FC}" sibTransId="{35679915-F367-4E86-838A-3190A731BDDE}"/>
    <dgm:cxn modelId="{930A8AAE-FF4D-42EE-97D3-852E61DA8C72}" srcId="{596FD3B5-1A55-4BE5-90B2-3C579F30C102}" destId="{5C14EA0F-8249-4108-B09B-B8C1ED09E773}" srcOrd="2" destOrd="0" parTransId="{5A28A451-B4EE-40A8-81C4-0806EA95686F}" sibTransId="{E0CF63F5-FCC4-47EC-81A3-1B94B3D7E31C}"/>
    <dgm:cxn modelId="{7E2A1484-329B-437E-947E-B23AAE129B9D}" srcId="{E80A9969-415A-451A-9E67-031EAD07C941}" destId="{596FD3B5-1A55-4BE5-90B2-3C579F30C102}" srcOrd="0" destOrd="0" parTransId="{6FAFCD02-7B46-4375-8ED6-AA33F38F2940}" sibTransId="{D9E2F354-50C7-49DC-99D3-471F9B97FFF6}"/>
    <dgm:cxn modelId="{3ED0B1DF-F48B-44A0-95EC-98E7EAA5BDAB}" type="presOf" srcId="{990CCF98-A05F-41D3-9290-282DFAD44C8B}" destId="{38F2D649-A800-47CE-8C3F-C1A56C9239D7}" srcOrd="0" destOrd="0" presId="urn:microsoft.com/office/officeart/2005/8/layout/lProcess2"/>
    <dgm:cxn modelId="{FD46BEBE-7FE2-4FCE-9362-0E0EB4B60EA3}" type="presOf" srcId="{EDD21F4E-E6A0-4B6C-9E6B-7835048A91BE}" destId="{BED1C76C-8C36-4C19-9E56-63588BDB33CC}" srcOrd="0" destOrd="0" presId="urn:microsoft.com/office/officeart/2005/8/layout/lProcess2"/>
    <dgm:cxn modelId="{887D34CE-8B69-445F-B2D9-D077AA4A8231}" srcId="{596FD3B5-1A55-4BE5-90B2-3C579F30C102}" destId="{73A2FAF7-0C74-42E9-A4ED-B5A4F8D97F0B}" srcOrd="3" destOrd="0" parTransId="{13C5F44F-CA21-45B6-BAC6-0DA4960B9CE7}" sibTransId="{F838AC11-447D-4392-95EA-67D512B0B239}"/>
    <dgm:cxn modelId="{5BCB87D2-D95E-4BA3-819C-4CF764C47B3D}" type="presOf" srcId="{5C14EA0F-8249-4108-B09B-B8C1ED09E773}" destId="{E487EB70-DC32-4C52-968B-5CD9893764EB}" srcOrd="0" destOrd="0" presId="urn:microsoft.com/office/officeart/2005/8/layout/lProcess2"/>
    <dgm:cxn modelId="{6D2D00DB-00BF-43B2-8896-B5E705E8C670}" type="presOf" srcId="{596FD3B5-1A55-4BE5-90B2-3C579F30C102}" destId="{084093E0-395F-4BBE-8BCE-0CD51BB44DB3}" srcOrd="1" destOrd="0" presId="urn:microsoft.com/office/officeart/2005/8/layout/lProcess2"/>
    <dgm:cxn modelId="{404C8126-5946-477B-8E12-173676A59CE3}" type="presOf" srcId="{E80A9969-415A-451A-9E67-031EAD07C941}" destId="{B48A3B95-6B9C-45AB-9255-DC61869070DD}" srcOrd="0" destOrd="0" presId="urn:microsoft.com/office/officeart/2005/8/layout/lProcess2"/>
    <dgm:cxn modelId="{0F01E19B-9460-4DFD-9667-7BE411D04A5F}" type="presOf" srcId="{596FD3B5-1A55-4BE5-90B2-3C579F30C102}" destId="{F49D68E0-D00D-4357-BFEA-03F6D8B2DA7B}" srcOrd="0" destOrd="0" presId="urn:microsoft.com/office/officeart/2005/8/layout/lProcess2"/>
    <dgm:cxn modelId="{A551E7CE-5D43-4B41-8CE6-4A5DFB65CA3D}" type="presOf" srcId="{73A2FAF7-0C74-42E9-A4ED-B5A4F8D97F0B}" destId="{2C532103-423B-48ED-9263-CA47F8718CAE}" srcOrd="0" destOrd="0" presId="urn:microsoft.com/office/officeart/2005/8/layout/lProcess2"/>
    <dgm:cxn modelId="{7270369E-8671-440F-9552-41FDF1C3DF27}" srcId="{596FD3B5-1A55-4BE5-90B2-3C579F30C102}" destId="{EDD21F4E-E6A0-4B6C-9E6B-7835048A91BE}" srcOrd="0" destOrd="0" parTransId="{E0D7025E-12FC-4070-A92E-3FFA3F842FCD}" sibTransId="{5931BC71-CC6E-42A4-B20F-6FE4EF0995F9}"/>
    <dgm:cxn modelId="{CAD6967E-02CE-4CB2-8E5D-D87C5960B24F}" type="presParOf" srcId="{B48A3B95-6B9C-45AB-9255-DC61869070DD}" destId="{3AF3B691-FC7B-414D-8905-C12199C78100}" srcOrd="0" destOrd="0" presId="urn:microsoft.com/office/officeart/2005/8/layout/lProcess2"/>
    <dgm:cxn modelId="{F718FE47-6CB0-4E38-A93D-E41DBEDACFA4}" type="presParOf" srcId="{3AF3B691-FC7B-414D-8905-C12199C78100}" destId="{F49D68E0-D00D-4357-BFEA-03F6D8B2DA7B}" srcOrd="0" destOrd="0" presId="urn:microsoft.com/office/officeart/2005/8/layout/lProcess2"/>
    <dgm:cxn modelId="{C5028441-67F3-46A8-A6B4-3019B130DC33}" type="presParOf" srcId="{3AF3B691-FC7B-414D-8905-C12199C78100}" destId="{084093E0-395F-4BBE-8BCE-0CD51BB44DB3}" srcOrd="1" destOrd="0" presId="urn:microsoft.com/office/officeart/2005/8/layout/lProcess2"/>
    <dgm:cxn modelId="{C7F17CEB-2F65-4794-9219-5F0B47FF05E8}" type="presParOf" srcId="{3AF3B691-FC7B-414D-8905-C12199C78100}" destId="{C26B912A-9280-4700-A6A6-26E250BAED67}" srcOrd="2" destOrd="0" presId="urn:microsoft.com/office/officeart/2005/8/layout/lProcess2"/>
    <dgm:cxn modelId="{AD05E4C5-8DD3-472F-BBDD-CE3B3D1B336A}" type="presParOf" srcId="{C26B912A-9280-4700-A6A6-26E250BAED67}" destId="{B41117C3-6B9B-4688-BD93-F44F49EADEAC}" srcOrd="0" destOrd="0" presId="urn:microsoft.com/office/officeart/2005/8/layout/lProcess2"/>
    <dgm:cxn modelId="{F9057626-B0A6-4EFB-91B8-BB9CF098E8F7}" type="presParOf" srcId="{B41117C3-6B9B-4688-BD93-F44F49EADEAC}" destId="{BED1C76C-8C36-4C19-9E56-63588BDB33CC}" srcOrd="0" destOrd="0" presId="urn:microsoft.com/office/officeart/2005/8/layout/lProcess2"/>
    <dgm:cxn modelId="{F27FDEF8-9658-4FF3-A975-C65ADEB48874}" type="presParOf" srcId="{B41117C3-6B9B-4688-BD93-F44F49EADEAC}" destId="{B4C4F609-F859-4F43-AB68-0E32AB996922}" srcOrd="1" destOrd="0" presId="urn:microsoft.com/office/officeart/2005/8/layout/lProcess2"/>
    <dgm:cxn modelId="{1D9E570B-DEEC-45AD-B5F3-A9F7A98CE6F5}" type="presParOf" srcId="{B41117C3-6B9B-4688-BD93-F44F49EADEAC}" destId="{38F2D649-A800-47CE-8C3F-C1A56C9239D7}" srcOrd="2" destOrd="0" presId="urn:microsoft.com/office/officeart/2005/8/layout/lProcess2"/>
    <dgm:cxn modelId="{57C4C972-E395-45F0-880E-3118288153DD}" type="presParOf" srcId="{B41117C3-6B9B-4688-BD93-F44F49EADEAC}" destId="{E7F803E7-195D-4A3E-BECC-C911E42C877B}" srcOrd="3" destOrd="0" presId="urn:microsoft.com/office/officeart/2005/8/layout/lProcess2"/>
    <dgm:cxn modelId="{389304D7-689B-4EC1-B989-595A1B13AC05}" type="presParOf" srcId="{B41117C3-6B9B-4688-BD93-F44F49EADEAC}" destId="{E487EB70-DC32-4C52-968B-5CD9893764EB}" srcOrd="4" destOrd="0" presId="urn:microsoft.com/office/officeart/2005/8/layout/lProcess2"/>
    <dgm:cxn modelId="{1994C5AF-D762-44F8-881A-4522D6200BA2}" type="presParOf" srcId="{B41117C3-6B9B-4688-BD93-F44F49EADEAC}" destId="{10C45BC2-F51B-4322-84C2-6D667B9A8BC5}" srcOrd="5" destOrd="0" presId="urn:microsoft.com/office/officeart/2005/8/layout/lProcess2"/>
    <dgm:cxn modelId="{16B1A310-BA7B-49EF-9088-85C0AA24C914}" type="presParOf" srcId="{B41117C3-6B9B-4688-BD93-F44F49EADEAC}" destId="{2C532103-423B-48ED-9263-CA47F8718CAE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E37696E-7AF4-4ABE-8A02-B9097BF9FA1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68A73AC-E289-4108-B709-67FBFDB23F6A}">
      <dgm:prSet phldrT="[Texto]"/>
      <dgm:spPr/>
      <dgm:t>
        <a:bodyPr/>
        <a:lstStyle/>
        <a:p>
          <a:r>
            <a:rPr lang="es-ES" dirty="0" smtClean="0"/>
            <a:t>MÉTODO DE BOBATH</a:t>
          </a:r>
          <a:endParaRPr lang="es-ES" dirty="0"/>
        </a:p>
      </dgm:t>
    </dgm:pt>
    <dgm:pt modelId="{ACC9E422-C244-4BD7-AC5C-E0BBF7678CE9}" type="parTrans" cxnId="{4E209D46-2B6F-4AF9-9991-01748865C69B}">
      <dgm:prSet/>
      <dgm:spPr/>
      <dgm:t>
        <a:bodyPr/>
        <a:lstStyle/>
        <a:p>
          <a:endParaRPr lang="es-ES"/>
        </a:p>
      </dgm:t>
    </dgm:pt>
    <dgm:pt modelId="{F060521B-1803-4545-9AA1-D5BE6FE63462}" type="sibTrans" cxnId="{4E209D46-2B6F-4AF9-9991-01748865C69B}">
      <dgm:prSet/>
      <dgm:spPr/>
      <dgm:t>
        <a:bodyPr/>
        <a:lstStyle/>
        <a:p>
          <a:endParaRPr lang="es-ES"/>
        </a:p>
      </dgm:t>
    </dgm:pt>
    <dgm:pt modelId="{DC4CC0CC-9FAB-4687-991A-F5D428D8A2DB}">
      <dgm:prSet phldrT="[Texto]"/>
      <dgm:spPr/>
      <dgm:t>
        <a:bodyPr/>
        <a:lstStyle/>
        <a:p>
          <a:r>
            <a:rPr lang="es-ES" dirty="0" smtClean="0"/>
            <a:t>Cooperación de los padres</a:t>
          </a:r>
          <a:endParaRPr lang="es-ES" dirty="0"/>
        </a:p>
      </dgm:t>
    </dgm:pt>
    <dgm:pt modelId="{06AE5397-E719-4756-B1AD-B0E116E2D8BE}" type="parTrans" cxnId="{0C00EC72-5E9C-4797-B4FD-2BFE36BCAFE0}">
      <dgm:prSet/>
      <dgm:spPr/>
      <dgm:t>
        <a:bodyPr/>
        <a:lstStyle/>
        <a:p>
          <a:endParaRPr lang="es-ES"/>
        </a:p>
      </dgm:t>
    </dgm:pt>
    <dgm:pt modelId="{85AF060F-7B33-4D28-A636-3586D21E67FA}" type="sibTrans" cxnId="{0C00EC72-5E9C-4797-B4FD-2BFE36BCAFE0}">
      <dgm:prSet/>
      <dgm:spPr/>
      <dgm:t>
        <a:bodyPr/>
        <a:lstStyle/>
        <a:p>
          <a:endParaRPr lang="es-ES"/>
        </a:p>
      </dgm:t>
    </dgm:pt>
    <dgm:pt modelId="{7B109E47-7B23-4E8D-B938-3CED7A2F89C8}">
      <dgm:prSet phldrT="[Texto]"/>
      <dgm:spPr/>
      <dgm:t>
        <a:bodyPr/>
        <a:lstStyle/>
        <a:p>
          <a:r>
            <a:rPr lang="es-ES" dirty="0" smtClean="0"/>
            <a:t>MÉTODO DE  VOJTA</a:t>
          </a:r>
          <a:endParaRPr lang="es-ES" dirty="0"/>
        </a:p>
      </dgm:t>
    </dgm:pt>
    <dgm:pt modelId="{A5494E82-E555-446B-A27C-2CD340CD327C}" type="parTrans" cxnId="{3057ECC7-F884-4A1A-8210-7DE9A8F9E5A7}">
      <dgm:prSet/>
      <dgm:spPr/>
      <dgm:t>
        <a:bodyPr/>
        <a:lstStyle/>
        <a:p>
          <a:endParaRPr lang="es-ES"/>
        </a:p>
      </dgm:t>
    </dgm:pt>
    <dgm:pt modelId="{BA1F3594-1408-4AB1-9188-93BAFDBF0C17}" type="sibTrans" cxnId="{3057ECC7-F884-4A1A-8210-7DE9A8F9E5A7}">
      <dgm:prSet/>
      <dgm:spPr/>
      <dgm:t>
        <a:bodyPr/>
        <a:lstStyle/>
        <a:p>
          <a:endParaRPr lang="es-ES"/>
        </a:p>
      </dgm:t>
    </dgm:pt>
    <dgm:pt modelId="{29B7E397-0593-4785-BC50-24C6EC5A4DCA}">
      <dgm:prSet phldrT="[Texto]"/>
      <dgm:spPr/>
      <dgm:t>
        <a:bodyPr/>
        <a:lstStyle/>
        <a:p>
          <a:r>
            <a:rPr lang="es-ES" dirty="0" smtClean="0"/>
            <a:t>Estimulación de reflejos complejos, propioceptivas</a:t>
          </a:r>
          <a:endParaRPr lang="es-ES" dirty="0"/>
        </a:p>
      </dgm:t>
    </dgm:pt>
    <dgm:pt modelId="{092D8A9B-8940-46A8-81C6-4A5F09B9254A}" type="parTrans" cxnId="{5F0732CB-F992-4A0C-A759-17D9AFEBD10D}">
      <dgm:prSet/>
      <dgm:spPr/>
      <dgm:t>
        <a:bodyPr/>
        <a:lstStyle/>
        <a:p>
          <a:endParaRPr lang="es-ES"/>
        </a:p>
      </dgm:t>
    </dgm:pt>
    <dgm:pt modelId="{735CD81C-8AEF-4FA5-81C3-8A7C4A249C1B}" type="sibTrans" cxnId="{5F0732CB-F992-4A0C-A759-17D9AFEBD10D}">
      <dgm:prSet/>
      <dgm:spPr/>
      <dgm:t>
        <a:bodyPr/>
        <a:lstStyle/>
        <a:p>
          <a:endParaRPr lang="es-ES"/>
        </a:p>
      </dgm:t>
    </dgm:pt>
    <dgm:pt modelId="{E47B091D-5EE8-4300-9787-66D0DC792C67}">
      <dgm:prSet phldrT="[Texto]"/>
      <dgm:spPr/>
      <dgm:t>
        <a:bodyPr/>
        <a:lstStyle/>
        <a:p>
          <a:r>
            <a:rPr lang="es-ES" dirty="0" smtClean="0"/>
            <a:t>MÉTODO PETO</a:t>
          </a:r>
          <a:endParaRPr lang="es-ES" dirty="0"/>
        </a:p>
      </dgm:t>
    </dgm:pt>
    <dgm:pt modelId="{3B56FEE6-F248-446A-A575-601A8BF546B0}" type="parTrans" cxnId="{6257B08A-68C0-43E3-957A-09206B0151BF}">
      <dgm:prSet/>
      <dgm:spPr/>
      <dgm:t>
        <a:bodyPr/>
        <a:lstStyle/>
        <a:p>
          <a:endParaRPr lang="es-ES"/>
        </a:p>
      </dgm:t>
    </dgm:pt>
    <dgm:pt modelId="{9B40C923-E8AD-49F5-B4A4-A708C74935F2}" type="sibTrans" cxnId="{6257B08A-68C0-43E3-957A-09206B0151BF}">
      <dgm:prSet/>
      <dgm:spPr/>
      <dgm:t>
        <a:bodyPr/>
        <a:lstStyle/>
        <a:p>
          <a:endParaRPr lang="es-ES"/>
        </a:p>
      </dgm:t>
    </dgm:pt>
    <dgm:pt modelId="{4D3C7FC7-3010-4062-AA36-E80C48B934E3}">
      <dgm:prSet phldrT="[Texto]"/>
      <dgm:spPr/>
      <dgm:t>
        <a:bodyPr/>
        <a:lstStyle/>
        <a:p>
          <a:r>
            <a:rPr lang="es-ES" dirty="0" smtClean="0"/>
            <a:t>Educación conductiva, rehabilitación integral, adquirir independencia </a:t>
          </a:r>
          <a:endParaRPr lang="es-ES" dirty="0"/>
        </a:p>
      </dgm:t>
    </dgm:pt>
    <dgm:pt modelId="{ADC66B98-3B05-45D8-9232-8BA24F193D49}" type="parTrans" cxnId="{B8713752-3FAD-42B4-9CFD-6CAB145FF09D}">
      <dgm:prSet/>
      <dgm:spPr/>
      <dgm:t>
        <a:bodyPr/>
        <a:lstStyle/>
        <a:p>
          <a:endParaRPr lang="es-ES"/>
        </a:p>
      </dgm:t>
    </dgm:pt>
    <dgm:pt modelId="{1FEFFDDB-A403-47A1-949E-B0E9D26F67A8}" type="sibTrans" cxnId="{B8713752-3FAD-42B4-9CFD-6CAB145FF09D}">
      <dgm:prSet/>
      <dgm:spPr/>
      <dgm:t>
        <a:bodyPr/>
        <a:lstStyle/>
        <a:p>
          <a:endParaRPr lang="es-ES"/>
        </a:p>
      </dgm:t>
    </dgm:pt>
    <dgm:pt modelId="{8F70982A-BED1-4C71-8FA4-6E0282BC3EFC}">
      <dgm:prSet phldrT="[Texto]"/>
      <dgm:spPr/>
      <dgm:t>
        <a:bodyPr/>
        <a:lstStyle/>
        <a:p>
          <a:r>
            <a:rPr lang="es-ES" dirty="0" smtClean="0"/>
            <a:t>MÉTODO DOMAN-DELACATO</a:t>
          </a:r>
          <a:endParaRPr lang="es-ES" dirty="0"/>
        </a:p>
      </dgm:t>
    </dgm:pt>
    <dgm:pt modelId="{23BD326F-8FE8-45D0-A962-D49C08739E81}" type="parTrans" cxnId="{5B3464DD-DF6B-4DD5-BF0D-4C723724D37B}">
      <dgm:prSet/>
      <dgm:spPr/>
      <dgm:t>
        <a:bodyPr/>
        <a:lstStyle/>
        <a:p>
          <a:endParaRPr lang="es-ES"/>
        </a:p>
      </dgm:t>
    </dgm:pt>
    <dgm:pt modelId="{13F3AFAE-00CE-47FC-96F4-EDAB0C99E75E}" type="sibTrans" cxnId="{5B3464DD-DF6B-4DD5-BF0D-4C723724D37B}">
      <dgm:prSet/>
      <dgm:spPr/>
      <dgm:t>
        <a:bodyPr/>
        <a:lstStyle/>
        <a:p>
          <a:endParaRPr lang="es-ES"/>
        </a:p>
      </dgm:t>
    </dgm:pt>
    <dgm:pt modelId="{4203EF62-D52F-4624-9025-EB8E6E8E53A1}">
      <dgm:prSet phldrT="[Texto]"/>
      <dgm:spPr/>
      <dgm:t>
        <a:bodyPr/>
        <a:lstStyle/>
        <a:p>
          <a:r>
            <a:rPr lang="es-ES" dirty="0" smtClean="0"/>
            <a:t>Reorganizar el movimiento a partir de la imitación de anfibios y reptiles.</a:t>
          </a:r>
          <a:endParaRPr lang="es-ES" dirty="0"/>
        </a:p>
      </dgm:t>
    </dgm:pt>
    <dgm:pt modelId="{7C8088FF-098A-4FCE-B40A-AFBDE0842ACD}" type="parTrans" cxnId="{30DCF95A-BD6A-426C-9BDC-13CC9283CD9F}">
      <dgm:prSet/>
      <dgm:spPr/>
      <dgm:t>
        <a:bodyPr/>
        <a:lstStyle/>
        <a:p>
          <a:endParaRPr lang="es-ES"/>
        </a:p>
      </dgm:t>
    </dgm:pt>
    <dgm:pt modelId="{888830DF-68EB-4B27-9A96-3985906EF3FF}" type="sibTrans" cxnId="{30DCF95A-BD6A-426C-9BDC-13CC9283CD9F}">
      <dgm:prSet/>
      <dgm:spPr/>
      <dgm:t>
        <a:bodyPr/>
        <a:lstStyle/>
        <a:p>
          <a:endParaRPr lang="es-ES"/>
        </a:p>
      </dgm:t>
    </dgm:pt>
    <dgm:pt modelId="{61CC4D95-32A2-4A6E-AA1C-16DD136A7321}" type="pres">
      <dgm:prSet presAssocID="{3E37696E-7AF4-4ABE-8A02-B9097BF9FA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3F9215A-06C8-46AD-8899-FD11FD384245}" type="pres">
      <dgm:prSet presAssocID="{F68A73AC-E289-4108-B709-67FBFDB23F6A}" presName="parentText" presStyleLbl="node1" presStyleIdx="0" presStyleCnt="4" custLinFactNeighborX="-11" custLinFactNeighborY="-4056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2A46CC-B7CF-4BCE-9671-71EF727E5920}" type="pres">
      <dgm:prSet presAssocID="{F68A73AC-E289-4108-B709-67FBFDB23F6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2FBADB-96E4-43FF-8BDB-718696C5DDB1}" type="pres">
      <dgm:prSet presAssocID="{7B109E47-7B23-4E8D-B938-3CED7A2F89C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48A5C6-BAA4-4F2D-B9D7-809B054E2E82}" type="pres">
      <dgm:prSet presAssocID="{7B109E47-7B23-4E8D-B938-3CED7A2F89C8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3FAA6C-B625-467A-BBE3-810957A1181E}" type="pres">
      <dgm:prSet presAssocID="{E47B091D-5EE8-4300-9787-66D0DC792C6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A933AF-08A9-4CB9-B93E-9AAEAFD8FB2C}" type="pres">
      <dgm:prSet presAssocID="{E47B091D-5EE8-4300-9787-66D0DC792C67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62C106-7ADD-4CB2-A3C9-91901FF4E8F1}" type="pres">
      <dgm:prSet presAssocID="{8F70982A-BED1-4C71-8FA4-6E0282BC3EF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AB0D23-A8FE-4B3A-9F38-0BFCAD7DF88A}" type="pres">
      <dgm:prSet presAssocID="{8F70982A-BED1-4C71-8FA4-6E0282BC3EFC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0DCF95A-BD6A-426C-9BDC-13CC9283CD9F}" srcId="{8F70982A-BED1-4C71-8FA4-6E0282BC3EFC}" destId="{4203EF62-D52F-4624-9025-EB8E6E8E53A1}" srcOrd="0" destOrd="0" parTransId="{7C8088FF-098A-4FCE-B40A-AFBDE0842ACD}" sibTransId="{888830DF-68EB-4B27-9A96-3985906EF3FF}"/>
    <dgm:cxn modelId="{54196990-D764-4A63-BCD5-9E43C9F41AB0}" type="presOf" srcId="{3E37696E-7AF4-4ABE-8A02-B9097BF9FA16}" destId="{61CC4D95-32A2-4A6E-AA1C-16DD136A7321}" srcOrd="0" destOrd="0" presId="urn:microsoft.com/office/officeart/2005/8/layout/vList2"/>
    <dgm:cxn modelId="{E13FC8F1-3F42-42A2-89DF-F48BE84E19A1}" type="presOf" srcId="{E47B091D-5EE8-4300-9787-66D0DC792C67}" destId="{1C3FAA6C-B625-467A-BBE3-810957A1181E}" srcOrd="0" destOrd="0" presId="urn:microsoft.com/office/officeart/2005/8/layout/vList2"/>
    <dgm:cxn modelId="{E36E5690-B2D7-4B9A-9AF7-B18795C0C5D5}" type="presOf" srcId="{4203EF62-D52F-4624-9025-EB8E6E8E53A1}" destId="{39AB0D23-A8FE-4B3A-9F38-0BFCAD7DF88A}" srcOrd="0" destOrd="0" presId="urn:microsoft.com/office/officeart/2005/8/layout/vList2"/>
    <dgm:cxn modelId="{5F0732CB-F992-4A0C-A759-17D9AFEBD10D}" srcId="{7B109E47-7B23-4E8D-B938-3CED7A2F89C8}" destId="{29B7E397-0593-4785-BC50-24C6EC5A4DCA}" srcOrd="0" destOrd="0" parTransId="{092D8A9B-8940-46A8-81C6-4A5F09B9254A}" sibTransId="{735CD81C-8AEF-4FA5-81C3-8A7C4A249C1B}"/>
    <dgm:cxn modelId="{5B3464DD-DF6B-4DD5-BF0D-4C723724D37B}" srcId="{3E37696E-7AF4-4ABE-8A02-B9097BF9FA16}" destId="{8F70982A-BED1-4C71-8FA4-6E0282BC3EFC}" srcOrd="3" destOrd="0" parTransId="{23BD326F-8FE8-45D0-A962-D49C08739E81}" sibTransId="{13F3AFAE-00CE-47FC-96F4-EDAB0C99E75E}"/>
    <dgm:cxn modelId="{0C00EC72-5E9C-4797-B4FD-2BFE36BCAFE0}" srcId="{F68A73AC-E289-4108-B709-67FBFDB23F6A}" destId="{DC4CC0CC-9FAB-4687-991A-F5D428D8A2DB}" srcOrd="0" destOrd="0" parTransId="{06AE5397-E719-4756-B1AD-B0E116E2D8BE}" sibTransId="{85AF060F-7B33-4D28-A636-3586D21E67FA}"/>
    <dgm:cxn modelId="{A89381DB-CB5D-467E-8301-5FA6FF41505E}" type="presOf" srcId="{DC4CC0CC-9FAB-4687-991A-F5D428D8A2DB}" destId="{942A46CC-B7CF-4BCE-9671-71EF727E5920}" srcOrd="0" destOrd="0" presId="urn:microsoft.com/office/officeart/2005/8/layout/vList2"/>
    <dgm:cxn modelId="{B8713752-3FAD-42B4-9CFD-6CAB145FF09D}" srcId="{E47B091D-5EE8-4300-9787-66D0DC792C67}" destId="{4D3C7FC7-3010-4062-AA36-E80C48B934E3}" srcOrd="0" destOrd="0" parTransId="{ADC66B98-3B05-45D8-9232-8BA24F193D49}" sibTransId="{1FEFFDDB-A403-47A1-949E-B0E9D26F67A8}"/>
    <dgm:cxn modelId="{923C6E0F-A624-440A-84A3-C67EA2AA0FCD}" type="presOf" srcId="{F68A73AC-E289-4108-B709-67FBFDB23F6A}" destId="{A3F9215A-06C8-46AD-8899-FD11FD384245}" srcOrd="0" destOrd="0" presId="urn:microsoft.com/office/officeart/2005/8/layout/vList2"/>
    <dgm:cxn modelId="{4E209D46-2B6F-4AF9-9991-01748865C69B}" srcId="{3E37696E-7AF4-4ABE-8A02-B9097BF9FA16}" destId="{F68A73AC-E289-4108-B709-67FBFDB23F6A}" srcOrd="0" destOrd="0" parTransId="{ACC9E422-C244-4BD7-AC5C-E0BBF7678CE9}" sibTransId="{F060521B-1803-4545-9AA1-D5BE6FE63462}"/>
    <dgm:cxn modelId="{3057ECC7-F884-4A1A-8210-7DE9A8F9E5A7}" srcId="{3E37696E-7AF4-4ABE-8A02-B9097BF9FA16}" destId="{7B109E47-7B23-4E8D-B938-3CED7A2F89C8}" srcOrd="1" destOrd="0" parTransId="{A5494E82-E555-446B-A27C-2CD340CD327C}" sibTransId="{BA1F3594-1408-4AB1-9188-93BAFDBF0C17}"/>
    <dgm:cxn modelId="{F2E3C57F-6B3C-454D-A36E-1C127D0DD7D9}" type="presOf" srcId="{7B109E47-7B23-4E8D-B938-3CED7A2F89C8}" destId="{662FBADB-96E4-43FF-8BDB-718696C5DDB1}" srcOrd="0" destOrd="0" presId="urn:microsoft.com/office/officeart/2005/8/layout/vList2"/>
    <dgm:cxn modelId="{6257B08A-68C0-43E3-957A-09206B0151BF}" srcId="{3E37696E-7AF4-4ABE-8A02-B9097BF9FA16}" destId="{E47B091D-5EE8-4300-9787-66D0DC792C67}" srcOrd="2" destOrd="0" parTransId="{3B56FEE6-F248-446A-A575-601A8BF546B0}" sibTransId="{9B40C923-E8AD-49F5-B4A4-A708C74935F2}"/>
    <dgm:cxn modelId="{A06317C4-75FC-4774-B00B-F27294691A63}" type="presOf" srcId="{4D3C7FC7-3010-4062-AA36-E80C48B934E3}" destId="{CFA933AF-08A9-4CB9-B93E-9AAEAFD8FB2C}" srcOrd="0" destOrd="0" presId="urn:microsoft.com/office/officeart/2005/8/layout/vList2"/>
    <dgm:cxn modelId="{0E28AD26-A34D-4748-9F6C-C5788A42E172}" type="presOf" srcId="{8F70982A-BED1-4C71-8FA4-6E0282BC3EFC}" destId="{6362C106-7ADD-4CB2-A3C9-91901FF4E8F1}" srcOrd="0" destOrd="0" presId="urn:microsoft.com/office/officeart/2005/8/layout/vList2"/>
    <dgm:cxn modelId="{628C0F51-A00C-4E1B-B4DD-7CE49F4C8FB7}" type="presOf" srcId="{29B7E397-0593-4785-BC50-24C6EC5A4DCA}" destId="{7B48A5C6-BAA4-4F2D-B9D7-809B054E2E82}" srcOrd="0" destOrd="0" presId="urn:microsoft.com/office/officeart/2005/8/layout/vList2"/>
    <dgm:cxn modelId="{18F27D88-5CDB-4CC9-9159-80986BF5A54A}" type="presParOf" srcId="{61CC4D95-32A2-4A6E-AA1C-16DD136A7321}" destId="{A3F9215A-06C8-46AD-8899-FD11FD384245}" srcOrd="0" destOrd="0" presId="urn:microsoft.com/office/officeart/2005/8/layout/vList2"/>
    <dgm:cxn modelId="{38A9E139-1DD0-4DA7-8773-DE751DAE434E}" type="presParOf" srcId="{61CC4D95-32A2-4A6E-AA1C-16DD136A7321}" destId="{942A46CC-B7CF-4BCE-9671-71EF727E5920}" srcOrd="1" destOrd="0" presId="urn:microsoft.com/office/officeart/2005/8/layout/vList2"/>
    <dgm:cxn modelId="{8F071364-BA5B-4A4A-B023-2AECAEC09D21}" type="presParOf" srcId="{61CC4D95-32A2-4A6E-AA1C-16DD136A7321}" destId="{662FBADB-96E4-43FF-8BDB-718696C5DDB1}" srcOrd="2" destOrd="0" presId="urn:microsoft.com/office/officeart/2005/8/layout/vList2"/>
    <dgm:cxn modelId="{2E0985D4-6BC0-4623-8583-5E916290034B}" type="presParOf" srcId="{61CC4D95-32A2-4A6E-AA1C-16DD136A7321}" destId="{7B48A5C6-BAA4-4F2D-B9D7-809B054E2E82}" srcOrd="3" destOrd="0" presId="urn:microsoft.com/office/officeart/2005/8/layout/vList2"/>
    <dgm:cxn modelId="{DBB1EAB5-ED01-4549-B11C-81C0E835EFF4}" type="presParOf" srcId="{61CC4D95-32A2-4A6E-AA1C-16DD136A7321}" destId="{1C3FAA6C-B625-467A-BBE3-810957A1181E}" srcOrd="4" destOrd="0" presId="urn:microsoft.com/office/officeart/2005/8/layout/vList2"/>
    <dgm:cxn modelId="{25CC2065-9621-42A4-9DF5-277A364683FA}" type="presParOf" srcId="{61CC4D95-32A2-4A6E-AA1C-16DD136A7321}" destId="{CFA933AF-08A9-4CB9-B93E-9AAEAFD8FB2C}" srcOrd="5" destOrd="0" presId="urn:microsoft.com/office/officeart/2005/8/layout/vList2"/>
    <dgm:cxn modelId="{B64DE8AE-AF1D-4E7B-9FA0-FE09C7C9141A}" type="presParOf" srcId="{61CC4D95-32A2-4A6E-AA1C-16DD136A7321}" destId="{6362C106-7ADD-4CB2-A3C9-91901FF4E8F1}" srcOrd="6" destOrd="0" presId="urn:microsoft.com/office/officeart/2005/8/layout/vList2"/>
    <dgm:cxn modelId="{317D166C-EFCE-428B-A390-7354AF327421}" type="presParOf" srcId="{61CC4D95-32A2-4A6E-AA1C-16DD136A7321}" destId="{39AB0D23-A8FE-4B3A-9F38-0BFCAD7DF88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D3289C-7984-4A30-9D04-B18E4BE2D3A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D0AB198-8B73-4E88-978E-930C2F6C079B}">
      <dgm:prSet/>
      <dgm:spPr/>
      <dgm:t>
        <a:bodyPr/>
        <a:lstStyle/>
        <a:p>
          <a:r>
            <a:rPr lang="es-ES" dirty="0"/>
            <a:t>1.- Desorden permanente. </a:t>
          </a:r>
        </a:p>
      </dgm:t>
    </dgm:pt>
    <dgm:pt modelId="{199764AC-8895-42B9-A8DF-9EC952F44E66}" type="parTrans" cxnId="{BFF73B3E-7E91-4167-83C0-EEB06C5B8DD6}">
      <dgm:prSet/>
      <dgm:spPr/>
      <dgm:t>
        <a:bodyPr/>
        <a:lstStyle/>
        <a:p>
          <a:endParaRPr lang="es-ES"/>
        </a:p>
      </dgm:t>
    </dgm:pt>
    <dgm:pt modelId="{6441506F-8D96-4BBF-818E-4293DA922CEE}" type="sibTrans" cxnId="{BFF73B3E-7E91-4167-83C0-EEB06C5B8DD6}">
      <dgm:prSet/>
      <dgm:spPr/>
      <dgm:t>
        <a:bodyPr/>
        <a:lstStyle/>
        <a:p>
          <a:endParaRPr lang="es-ES"/>
        </a:p>
      </dgm:t>
    </dgm:pt>
    <dgm:pt modelId="{E99FCB3A-D431-4999-B453-D93FB72402BF}">
      <dgm:prSet/>
      <dgm:spPr/>
      <dgm:t>
        <a:bodyPr/>
        <a:lstStyle/>
        <a:p>
          <a:r>
            <a:rPr lang="es-ES" dirty="0"/>
            <a:t>3.- Desorden del tono, la postura y el movimiento. </a:t>
          </a:r>
        </a:p>
      </dgm:t>
    </dgm:pt>
    <dgm:pt modelId="{E88737DF-1590-4109-AEAF-58242EFACBEB}" type="parTrans" cxnId="{1687218A-AFFA-4233-8BA8-547B1054CF52}">
      <dgm:prSet/>
      <dgm:spPr/>
      <dgm:t>
        <a:bodyPr/>
        <a:lstStyle/>
        <a:p>
          <a:endParaRPr lang="es-ES"/>
        </a:p>
      </dgm:t>
    </dgm:pt>
    <dgm:pt modelId="{E712C08D-4455-4D16-A634-84254476950F}" type="sibTrans" cxnId="{1687218A-AFFA-4233-8BA8-547B1054CF52}">
      <dgm:prSet/>
      <dgm:spPr/>
      <dgm:t>
        <a:bodyPr/>
        <a:lstStyle/>
        <a:p>
          <a:endParaRPr lang="es-ES"/>
        </a:p>
      </dgm:t>
    </dgm:pt>
    <dgm:pt modelId="{E563B59F-AF4F-4AB0-966F-27F17E15AA44}">
      <dgm:prSet/>
      <dgm:spPr/>
      <dgm:t>
        <a:bodyPr/>
        <a:lstStyle/>
        <a:p>
          <a:r>
            <a:rPr lang="es-ES" dirty="0"/>
            <a:t>4.- Lesión no progresiva en el cerebro. </a:t>
          </a:r>
        </a:p>
      </dgm:t>
    </dgm:pt>
    <dgm:pt modelId="{B20613CB-487F-4C10-9301-8834ACEAE0E1}" type="parTrans" cxnId="{ED45A150-A43A-4880-9D7D-35DB3C1F42CB}">
      <dgm:prSet/>
      <dgm:spPr/>
      <dgm:t>
        <a:bodyPr/>
        <a:lstStyle/>
        <a:p>
          <a:endParaRPr lang="es-ES"/>
        </a:p>
      </dgm:t>
    </dgm:pt>
    <dgm:pt modelId="{5ED1EA41-232F-431A-A814-43CCEBE0F1D0}" type="sibTrans" cxnId="{ED45A150-A43A-4880-9D7D-35DB3C1F42CB}">
      <dgm:prSet/>
      <dgm:spPr/>
      <dgm:t>
        <a:bodyPr/>
        <a:lstStyle/>
        <a:p>
          <a:endParaRPr lang="es-ES"/>
        </a:p>
      </dgm:t>
    </dgm:pt>
    <dgm:pt modelId="{C1BE8F12-9A2D-462C-A280-36FC68FFEF5C}">
      <dgm:prSet/>
      <dgm:spPr/>
      <dgm:t>
        <a:bodyPr/>
        <a:lstStyle/>
        <a:p>
          <a:r>
            <a:rPr lang="es-ES" dirty="0"/>
            <a:t>6.- Otras funciones superiores. </a:t>
          </a:r>
        </a:p>
      </dgm:t>
    </dgm:pt>
    <dgm:pt modelId="{1C5C74CC-1B8E-4A06-834F-39EFFC9A8A89}" type="parTrans" cxnId="{87C6A1F9-88FE-438D-B42B-B80B78561960}">
      <dgm:prSet/>
      <dgm:spPr/>
      <dgm:t>
        <a:bodyPr/>
        <a:lstStyle/>
        <a:p>
          <a:endParaRPr lang="es-ES"/>
        </a:p>
      </dgm:t>
    </dgm:pt>
    <dgm:pt modelId="{7FE48211-F617-465A-A146-14CE736A6B3D}" type="sibTrans" cxnId="{87C6A1F9-88FE-438D-B42B-B80B78561960}">
      <dgm:prSet/>
      <dgm:spPr/>
      <dgm:t>
        <a:bodyPr/>
        <a:lstStyle/>
        <a:p>
          <a:endParaRPr lang="es-ES"/>
        </a:p>
      </dgm:t>
    </dgm:pt>
    <dgm:pt modelId="{E617532B-FCCB-4028-B9DC-9B18BBA75547}">
      <dgm:prSet/>
      <dgm:spPr/>
      <dgm:t>
        <a:bodyPr/>
        <a:lstStyle/>
        <a:p>
          <a:r>
            <a:rPr lang="es-ES" dirty="0"/>
            <a:t>7.- Interferir en el desarrollo del S.N.C. </a:t>
          </a:r>
        </a:p>
      </dgm:t>
    </dgm:pt>
    <dgm:pt modelId="{5B0D07A2-0541-4DBA-8814-D41B81FCC12F}" type="parTrans" cxnId="{BB251A81-EF4B-4F72-AD2A-5D6B56BDA3E3}">
      <dgm:prSet/>
      <dgm:spPr/>
      <dgm:t>
        <a:bodyPr/>
        <a:lstStyle/>
        <a:p>
          <a:endParaRPr lang="es-ES"/>
        </a:p>
      </dgm:t>
    </dgm:pt>
    <dgm:pt modelId="{27545114-204A-4353-A170-BE0DD3A470D5}" type="sibTrans" cxnId="{BB251A81-EF4B-4F72-AD2A-5D6B56BDA3E3}">
      <dgm:prSet/>
      <dgm:spPr/>
      <dgm:t>
        <a:bodyPr/>
        <a:lstStyle/>
        <a:p>
          <a:endParaRPr lang="es-ES"/>
        </a:p>
      </dgm:t>
    </dgm:pt>
    <dgm:pt modelId="{AE087AB1-66AF-4C9E-BC00-1581CA9152B0}">
      <dgm:prSet/>
      <dgm:spPr/>
      <dgm:t>
        <a:bodyPr/>
        <a:lstStyle/>
        <a:p>
          <a:r>
            <a:rPr lang="es-ES" dirty="0" smtClean="0"/>
            <a:t>2.- No inmutable. </a:t>
          </a:r>
          <a:endParaRPr lang="es-ES" dirty="0"/>
        </a:p>
      </dgm:t>
    </dgm:pt>
    <dgm:pt modelId="{FEFDD29F-ED14-42BB-BB40-4F7641FF8094}" type="parTrans" cxnId="{0FEFDE99-C45C-4DC1-ABF4-816C76A84C71}">
      <dgm:prSet/>
      <dgm:spPr/>
      <dgm:t>
        <a:bodyPr/>
        <a:lstStyle/>
        <a:p>
          <a:endParaRPr lang="es-ES"/>
        </a:p>
      </dgm:t>
    </dgm:pt>
    <dgm:pt modelId="{454D6D90-7A23-4167-B0D6-E23FC4999416}" type="sibTrans" cxnId="{0FEFDE99-C45C-4DC1-ABF4-816C76A84C71}">
      <dgm:prSet/>
      <dgm:spPr/>
      <dgm:t>
        <a:bodyPr/>
        <a:lstStyle/>
        <a:p>
          <a:endParaRPr lang="es-ES"/>
        </a:p>
      </dgm:t>
    </dgm:pt>
    <dgm:pt modelId="{6329A504-D56E-4425-B5B6-518DFD80C51D}">
      <dgm:prSet/>
      <dgm:spPr/>
      <dgm:t>
        <a:bodyPr/>
        <a:lstStyle/>
        <a:p>
          <a:r>
            <a:rPr lang="es-ES" dirty="0" smtClean="0"/>
            <a:t>5.- Antes de que su desarrollo y crecimiento sean completos. </a:t>
          </a:r>
          <a:endParaRPr lang="es-ES" dirty="0"/>
        </a:p>
      </dgm:t>
    </dgm:pt>
    <dgm:pt modelId="{9E3895AE-54CE-4436-9894-84DF1C1D10F1}" type="parTrans" cxnId="{EF56F3BF-C402-4ABB-8BF0-FA9AE42204FA}">
      <dgm:prSet/>
      <dgm:spPr/>
      <dgm:t>
        <a:bodyPr/>
        <a:lstStyle/>
        <a:p>
          <a:endParaRPr lang="es-ES"/>
        </a:p>
      </dgm:t>
    </dgm:pt>
    <dgm:pt modelId="{693F9FCF-757E-4248-B0F1-208BB0271D09}" type="sibTrans" cxnId="{EF56F3BF-C402-4ABB-8BF0-FA9AE42204FA}">
      <dgm:prSet/>
      <dgm:spPr/>
      <dgm:t>
        <a:bodyPr/>
        <a:lstStyle/>
        <a:p>
          <a:endParaRPr lang="es-ES"/>
        </a:p>
      </dgm:t>
    </dgm:pt>
    <dgm:pt modelId="{9B61F973-3EA9-4E51-9BF7-198269BCC8F6}" type="pres">
      <dgm:prSet presAssocID="{FDD3289C-7984-4A30-9D04-B18E4BE2D3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516ED7-C03D-4EE6-B9D4-C461327A378C}" type="pres">
      <dgm:prSet presAssocID="{1D0AB198-8B73-4E88-978E-930C2F6C079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24E8C0-2C75-4D06-BA99-DD3668AF4712}" type="pres">
      <dgm:prSet presAssocID="{6441506F-8D96-4BBF-818E-4293DA922CEE}" presName="sibTrans" presStyleCnt="0"/>
      <dgm:spPr/>
      <dgm:t>
        <a:bodyPr/>
        <a:lstStyle/>
        <a:p>
          <a:endParaRPr lang="es-ES"/>
        </a:p>
      </dgm:t>
    </dgm:pt>
    <dgm:pt modelId="{2A30AFAD-EBC8-4756-86A5-C5A664967917}" type="pres">
      <dgm:prSet presAssocID="{AE087AB1-66AF-4C9E-BC00-1581CA9152B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840140-45EB-405A-97D1-AB5AE6535BAA}" type="pres">
      <dgm:prSet presAssocID="{454D6D90-7A23-4167-B0D6-E23FC4999416}" presName="sibTrans" presStyleCnt="0"/>
      <dgm:spPr/>
      <dgm:t>
        <a:bodyPr/>
        <a:lstStyle/>
        <a:p>
          <a:endParaRPr lang="es-ES"/>
        </a:p>
      </dgm:t>
    </dgm:pt>
    <dgm:pt modelId="{62667120-7A56-4B28-BD64-E1FE3993AADC}" type="pres">
      <dgm:prSet presAssocID="{E99FCB3A-D431-4999-B453-D93FB72402B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AD3589-D86F-4F93-8EAB-855ABC94E79C}" type="pres">
      <dgm:prSet presAssocID="{E712C08D-4455-4D16-A634-84254476950F}" presName="sibTrans" presStyleCnt="0"/>
      <dgm:spPr/>
      <dgm:t>
        <a:bodyPr/>
        <a:lstStyle/>
        <a:p>
          <a:endParaRPr lang="es-ES"/>
        </a:p>
      </dgm:t>
    </dgm:pt>
    <dgm:pt modelId="{69D8D680-A659-431F-B84D-3EAA585B7A41}" type="pres">
      <dgm:prSet presAssocID="{E563B59F-AF4F-4AB0-966F-27F17E15AA4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F3EBCE-C75C-4AC2-BDC0-621DCA76D145}" type="pres">
      <dgm:prSet presAssocID="{5ED1EA41-232F-431A-A814-43CCEBE0F1D0}" presName="sibTrans" presStyleCnt="0"/>
      <dgm:spPr/>
      <dgm:t>
        <a:bodyPr/>
        <a:lstStyle/>
        <a:p>
          <a:endParaRPr lang="es-ES"/>
        </a:p>
      </dgm:t>
    </dgm:pt>
    <dgm:pt modelId="{85DC1685-947C-4AD3-A03D-47AD41DA7043}" type="pres">
      <dgm:prSet presAssocID="{6329A504-D56E-4425-B5B6-518DFD80C51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EE1224-CA9B-4CEF-B34C-E737597C25A4}" type="pres">
      <dgm:prSet presAssocID="{693F9FCF-757E-4248-B0F1-208BB0271D09}" presName="sibTrans" presStyleCnt="0"/>
      <dgm:spPr/>
      <dgm:t>
        <a:bodyPr/>
        <a:lstStyle/>
        <a:p>
          <a:endParaRPr lang="es-ES"/>
        </a:p>
      </dgm:t>
    </dgm:pt>
    <dgm:pt modelId="{546CDE93-986B-435A-B3A2-35C379D195FC}" type="pres">
      <dgm:prSet presAssocID="{C1BE8F12-9A2D-462C-A280-36FC68FFEF5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0D96DB-7CD8-4A62-8D2F-0A5B19330858}" type="pres">
      <dgm:prSet presAssocID="{7FE48211-F617-465A-A146-14CE736A6B3D}" presName="sibTrans" presStyleCnt="0"/>
      <dgm:spPr/>
      <dgm:t>
        <a:bodyPr/>
        <a:lstStyle/>
        <a:p>
          <a:endParaRPr lang="es-ES"/>
        </a:p>
      </dgm:t>
    </dgm:pt>
    <dgm:pt modelId="{6E310A1A-2802-4038-9628-6923E2BAE27C}" type="pres">
      <dgm:prSet presAssocID="{E617532B-FCCB-4028-B9DC-9B18BBA7554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87218A-AFFA-4233-8BA8-547B1054CF52}" srcId="{FDD3289C-7984-4A30-9D04-B18E4BE2D3A7}" destId="{E99FCB3A-D431-4999-B453-D93FB72402BF}" srcOrd="2" destOrd="0" parTransId="{E88737DF-1590-4109-AEAF-58242EFACBEB}" sibTransId="{E712C08D-4455-4D16-A634-84254476950F}"/>
    <dgm:cxn modelId="{BFF73B3E-7E91-4167-83C0-EEB06C5B8DD6}" srcId="{FDD3289C-7984-4A30-9D04-B18E4BE2D3A7}" destId="{1D0AB198-8B73-4E88-978E-930C2F6C079B}" srcOrd="0" destOrd="0" parTransId="{199764AC-8895-42B9-A8DF-9EC952F44E66}" sibTransId="{6441506F-8D96-4BBF-818E-4293DA922CEE}"/>
    <dgm:cxn modelId="{2567BD8C-1334-45B8-B9A0-2E8D02D18021}" type="presOf" srcId="{AE087AB1-66AF-4C9E-BC00-1581CA9152B0}" destId="{2A30AFAD-EBC8-4756-86A5-C5A664967917}" srcOrd="0" destOrd="0" presId="urn:microsoft.com/office/officeart/2005/8/layout/default"/>
    <dgm:cxn modelId="{7F89CD6F-1A6B-41B0-8EC7-14BC24774A80}" type="presOf" srcId="{FDD3289C-7984-4A30-9D04-B18E4BE2D3A7}" destId="{9B61F973-3EA9-4E51-9BF7-198269BCC8F6}" srcOrd="0" destOrd="0" presId="urn:microsoft.com/office/officeart/2005/8/layout/default"/>
    <dgm:cxn modelId="{833FC4D1-8528-4CCF-A7A3-15665FDFC8E1}" type="presOf" srcId="{6329A504-D56E-4425-B5B6-518DFD80C51D}" destId="{85DC1685-947C-4AD3-A03D-47AD41DA7043}" srcOrd="0" destOrd="0" presId="urn:microsoft.com/office/officeart/2005/8/layout/default"/>
    <dgm:cxn modelId="{969399F3-06BD-44BE-8B8C-8B9507F03C73}" type="presOf" srcId="{E563B59F-AF4F-4AB0-966F-27F17E15AA44}" destId="{69D8D680-A659-431F-B84D-3EAA585B7A41}" srcOrd="0" destOrd="0" presId="urn:microsoft.com/office/officeart/2005/8/layout/default"/>
    <dgm:cxn modelId="{4871BB56-03BD-416E-8552-61E04BE3490A}" type="presOf" srcId="{C1BE8F12-9A2D-462C-A280-36FC68FFEF5C}" destId="{546CDE93-986B-435A-B3A2-35C379D195FC}" srcOrd="0" destOrd="0" presId="urn:microsoft.com/office/officeart/2005/8/layout/default"/>
    <dgm:cxn modelId="{BB251A81-EF4B-4F72-AD2A-5D6B56BDA3E3}" srcId="{FDD3289C-7984-4A30-9D04-B18E4BE2D3A7}" destId="{E617532B-FCCB-4028-B9DC-9B18BBA75547}" srcOrd="6" destOrd="0" parTransId="{5B0D07A2-0541-4DBA-8814-D41B81FCC12F}" sibTransId="{27545114-204A-4353-A170-BE0DD3A470D5}"/>
    <dgm:cxn modelId="{BA26C015-64D8-4A49-AF0D-D0838582E13E}" type="presOf" srcId="{1D0AB198-8B73-4E88-978E-930C2F6C079B}" destId="{D4516ED7-C03D-4EE6-B9D4-C461327A378C}" srcOrd="0" destOrd="0" presId="urn:microsoft.com/office/officeart/2005/8/layout/default"/>
    <dgm:cxn modelId="{87C6A1F9-88FE-438D-B42B-B80B78561960}" srcId="{FDD3289C-7984-4A30-9D04-B18E4BE2D3A7}" destId="{C1BE8F12-9A2D-462C-A280-36FC68FFEF5C}" srcOrd="5" destOrd="0" parTransId="{1C5C74CC-1B8E-4A06-834F-39EFFC9A8A89}" sibTransId="{7FE48211-F617-465A-A146-14CE736A6B3D}"/>
    <dgm:cxn modelId="{0FEFDE99-C45C-4DC1-ABF4-816C76A84C71}" srcId="{FDD3289C-7984-4A30-9D04-B18E4BE2D3A7}" destId="{AE087AB1-66AF-4C9E-BC00-1581CA9152B0}" srcOrd="1" destOrd="0" parTransId="{FEFDD29F-ED14-42BB-BB40-4F7641FF8094}" sibTransId="{454D6D90-7A23-4167-B0D6-E23FC4999416}"/>
    <dgm:cxn modelId="{EF56F3BF-C402-4ABB-8BF0-FA9AE42204FA}" srcId="{FDD3289C-7984-4A30-9D04-B18E4BE2D3A7}" destId="{6329A504-D56E-4425-B5B6-518DFD80C51D}" srcOrd="4" destOrd="0" parTransId="{9E3895AE-54CE-4436-9894-84DF1C1D10F1}" sibTransId="{693F9FCF-757E-4248-B0F1-208BB0271D09}"/>
    <dgm:cxn modelId="{ED45A150-A43A-4880-9D7D-35DB3C1F42CB}" srcId="{FDD3289C-7984-4A30-9D04-B18E4BE2D3A7}" destId="{E563B59F-AF4F-4AB0-966F-27F17E15AA44}" srcOrd="3" destOrd="0" parTransId="{B20613CB-487F-4C10-9301-8834ACEAE0E1}" sibTransId="{5ED1EA41-232F-431A-A814-43CCEBE0F1D0}"/>
    <dgm:cxn modelId="{8CD8F7BA-E36D-483F-8181-147C451491E9}" type="presOf" srcId="{E99FCB3A-D431-4999-B453-D93FB72402BF}" destId="{62667120-7A56-4B28-BD64-E1FE3993AADC}" srcOrd="0" destOrd="0" presId="urn:microsoft.com/office/officeart/2005/8/layout/default"/>
    <dgm:cxn modelId="{ACA42F7A-18C9-4A32-ABC7-71ACB16C9631}" type="presOf" srcId="{E617532B-FCCB-4028-B9DC-9B18BBA75547}" destId="{6E310A1A-2802-4038-9628-6923E2BAE27C}" srcOrd="0" destOrd="0" presId="urn:microsoft.com/office/officeart/2005/8/layout/default"/>
    <dgm:cxn modelId="{B177745F-0EBA-4F9A-85CC-97801723B86D}" type="presParOf" srcId="{9B61F973-3EA9-4E51-9BF7-198269BCC8F6}" destId="{D4516ED7-C03D-4EE6-B9D4-C461327A378C}" srcOrd="0" destOrd="0" presId="urn:microsoft.com/office/officeart/2005/8/layout/default"/>
    <dgm:cxn modelId="{F8417B9C-638F-4832-986F-9FA02C54A31F}" type="presParOf" srcId="{9B61F973-3EA9-4E51-9BF7-198269BCC8F6}" destId="{5524E8C0-2C75-4D06-BA99-DD3668AF4712}" srcOrd="1" destOrd="0" presId="urn:microsoft.com/office/officeart/2005/8/layout/default"/>
    <dgm:cxn modelId="{A43B5FC8-9AB4-47BD-96B5-B41F09412CF7}" type="presParOf" srcId="{9B61F973-3EA9-4E51-9BF7-198269BCC8F6}" destId="{2A30AFAD-EBC8-4756-86A5-C5A664967917}" srcOrd="2" destOrd="0" presId="urn:microsoft.com/office/officeart/2005/8/layout/default"/>
    <dgm:cxn modelId="{E6657D9A-3EA2-4C04-B46F-A08D25D2105A}" type="presParOf" srcId="{9B61F973-3EA9-4E51-9BF7-198269BCC8F6}" destId="{37840140-45EB-405A-97D1-AB5AE6535BAA}" srcOrd="3" destOrd="0" presId="urn:microsoft.com/office/officeart/2005/8/layout/default"/>
    <dgm:cxn modelId="{C4EB9846-5DC1-4CBF-8BDE-69052CEB5D20}" type="presParOf" srcId="{9B61F973-3EA9-4E51-9BF7-198269BCC8F6}" destId="{62667120-7A56-4B28-BD64-E1FE3993AADC}" srcOrd="4" destOrd="0" presId="urn:microsoft.com/office/officeart/2005/8/layout/default"/>
    <dgm:cxn modelId="{0F61A000-E02B-4D87-863F-67EB8134FF1C}" type="presParOf" srcId="{9B61F973-3EA9-4E51-9BF7-198269BCC8F6}" destId="{C1AD3589-D86F-4F93-8EAB-855ABC94E79C}" srcOrd="5" destOrd="0" presId="urn:microsoft.com/office/officeart/2005/8/layout/default"/>
    <dgm:cxn modelId="{E5E10858-0166-4B96-9139-A5AF351660B1}" type="presParOf" srcId="{9B61F973-3EA9-4E51-9BF7-198269BCC8F6}" destId="{69D8D680-A659-431F-B84D-3EAA585B7A41}" srcOrd="6" destOrd="0" presId="urn:microsoft.com/office/officeart/2005/8/layout/default"/>
    <dgm:cxn modelId="{F5B80EC2-6326-48C5-9670-2EA62B87D7FE}" type="presParOf" srcId="{9B61F973-3EA9-4E51-9BF7-198269BCC8F6}" destId="{C1F3EBCE-C75C-4AC2-BDC0-621DCA76D145}" srcOrd="7" destOrd="0" presId="urn:microsoft.com/office/officeart/2005/8/layout/default"/>
    <dgm:cxn modelId="{03F3C119-3483-49BA-A8B5-DEA4F7193143}" type="presParOf" srcId="{9B61F973-3EA9-4E51-9BF7-198269BCC8F6}" destId="{85DC1685-947C-4AD3-A03D-47AD41DA7043}" srcOrd="8" destOrd="0" presId="urn:microsoft.com/office/officeart/2005/8/layout/default"/>
    <dgm:cxn modelId="{4AB59959-C6AE-42DF-A985-56D9B46A0823}" type="presParOf" srcId="{9B61F973-3EA9-4E51-9BF7-198269BCC8F6}" destId="{E4EE1224-CA9B-4CEF-B34C-E737597C25A4}" srcOrd="9" destOrd="0" presId="urn:microsoft.com/office/officeart/2005/8/layout/default"/>
    <dgm:cxn modelId="{3A6B6994-7A22-49BC-A57B-19A7026D0B56}" type="presParOf" srcId="{9B61F973-3EA9-4E51-9BF7-198269BCC8F6}" destId="{546CDE93-986B-435A-B3A2-35C379D195FC}" srcOrd="10" destOrd="0" presId="urn:microsoft.com/office/officeart/2005/8/layout/default"/>
    <dgm:cxn modelId="{CAB06CD3-AAE8-4820-BBDB-9FAA7FD03714}" type="presParOf" srcId="{9B61F973-3EA9-4E51-9BF7-198269BCC8F6}" destId="{260D96DB-7CD8-4A62-8D2F-0A5B19330858}" srcOrd="11" destOrd="0" presId="urn:microsoft.com/office/officeart/2005/8/layout/default"/>
    <dgm:cxn modelId="{3F9F8134-F654-4E25-BAD4-4618B364706F}" type="presParOf" srcId="{9B61F973-3EA9-4E51-9BF7-198269BCC8F6}" destId="{6E310A1A-2802-4038-9628-6923E2BAE27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B7CA4D2-F2CD-4E86-9C44-96920289E758}" type="doc">
      <dgm:prSet loTypeId="urn:microsoft.com/office/officeart/2005/8/layout/process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6D31E45B-38DA-4540-9665-EA01E414C41D}">
      <dgm:prSet phldrT="[Texto]"/>
      <dgm:spPr/>
      <dgm:t>
        <a:bodyPr/>
        <a:lstStyle/>
        <a:p>
          <a:r>
            <a:rPr lang="es-ES" dirty="0" smtClean="0"/>
            <a:t>Unión neuromuscular y disminuye la liberación de acetilcolina</a:t>
          </a:r>
          <a:endParaRPr lang="es-ES" dirty="0"/>
        </a:p>
      </dgm:t>
    </dgm:pt>
    <dgm:pt modelId="{E7C0E7F5-8643-4B29-B734-13E60D4386CD}" type="parTrans" cxnId="{FBBE0D2E-CB56-492B-B7CB-FC14ED7738B2}">
      <dgm:prSet/>
      <dgm:spPr/>
      <dgm:t>
        <a:bodyPr/>
        <a:lstStyle/>
        <a:p>
          <a:endParaRPr lang="es-ES"/>
        </a:p>
      </dgm:t>
    </dgm:pt>
    <dgm:pt modelId="{A21DD623-7800-498C-81CA-9A6EC6C4B9BA}" type="sibTrans" cxnId="{FBBE0D2E-CB56-492B-B7CB-FC14ED7738B2}">
      <dgm:prSet/>
      <dgm:spPr/>
      <dgm:t>
        <a:bodyPr/>
        <a:lstStyle/>
        <a:p>
          <a:endParaRPr lang="es-ES"/>
        </a:p>
      </dgm:t>
    </dgm:pt>
    <dgm:pt modelId="{1FAC1621-4AC1-435D-848C-45FC2817E7F9}">
      <dgm:prSet phldrT="[Texto]"/>
      <dgm:spPr/>
      <dgm:t>
        <a:bodyPr/>
        <a:lstStyle/>
        <a:p>
          <a:r>
            <a:rPr lang="es-ES" dirty="0" err="1" smtClean="0"/>
            <a:t>Paresia</a:t>
          </a:r>
          <a:r>
            <a:rPr lang="es-ES" dirty="0" smtClean="0"/>
            <a:t> o parálisis (2-3u/kg)</a:t>
          </a:r>
          <a:endParaRPr lang="es-ES" dirty="0"/>
        </a:p>
      </dgm:t>
    </dgm:pt>
    <dgm:pt modelId="{D401B18B-9182-4744-884A-3E056D32EAAC}" type="parTrans" cxnId="{D2F8B3E2-39BF-4B25-B170-EDFD35B4136C}">
      <dgm:prSet/>
      <dgm:spPr/>
      <dgm:t>
        <a:bodyPr/>
        <a:lstStyle/>
        <a:p>
          <a:endParaRPr lang="es-ES"/>
        </a:p>
      </dgm:t>
    </dgm:pt>
    <dgm:pt modelId="{57889B00-2748-4620-AE90-087BFA1B2F36}" type="sibTrans" cxnId="{D2F8B3E2-39BF-4B25-B170-EDFD35B4136C}">
      <dgm:prSet/>
      <dgm:spPr/>
      <dgm:t>
        <a:bodyPr/>
        <a:lstStyle/>
        <a:p>
          <a:endParaRPr lang="es-ES"/>
        </a:p>
      </dgm:t>
    </dgm:pt>
    <dgm:pt modelId="{22B867B6-E26D-4CE6-B389-955F682166C1}">
      <dgm:prSet phldrT="[Texto]"/>
      <dgm:spPr/>
      <dgm:t>
        <a:bodyPr/>
        <a:lstStyle/>
        <a:p>
          <a:r>
            <a:rPr lang="es-ES" dirty="0" smtClean="0"/>
            <a:t>BACLOFENO INTRATECAL</a:t>
          </a:r>
          <a:endParaRPr lang="es-ES" dirty="0"/>
        </a:p>
      </dgm:t>
    </dgm:pt>
    <dgm:pt modelId="{20FCB8B3-0FF5-4BED-A235-1912854DBDDE}" type="parTrans" cxnId="{657BCAE2-0ECD-4F6A-B98A-BBEDB9618CF9}">
      <dgm:prSet/>
      <dgm:spPr/>
      <dgm:t>
        <a:bodyPr/>
        <a:lstStyle/>
        <a:p>
          <a:endParaRPr lang="es-ES"/>
        </a:p>
      </dgm:t>
    </dgm:pt>
    <dgm:pt modelId="{BF45C40C-0EB1-4FFB-A34C-3A32A05DF2CB}" type="sibTrans" cxnId="{657BCAE2-0ECD-4F6A-B98A-BBEDB9618CF9}">
      <dgm:prSet/>
      <dgm:spPr/>
      <dgm:t>
        <a:bodyPr/>
        <a:lstStyle/>
        <a:p>
          <a:endParaRPr lang="es-ES"/>
        </a:p>
      </dgm:t>
    </dgm:pt>
    <dgm:pt modelId="{F821791A-558B-44F3-9AF5-150AFA03F006}">
      <dgm:prSet phldrT="[Texto]"/>
      <dgm:spPr/>
      <dgm:t>
        <a:bodyPr/>
        <a:lstStyle/>
        <a:p>
          <a:r>
            <a:rPr lang="es-ES" b="0" i="0" dirty="0" smtClean="0"/>
            <a:t>Fase de prueba: 25 </a:t>
          </a:r>
          <a:r>
            <a:rPr lang="es-ES" b="0" i="0" dirty="0" err="1" smtClean="0"/>
            <a:t>ó</a:t>
          </a:r>
          <a:r>
            <a:rPr lang="es-ES" b="0" i="0" dirty="0" smtClean="0"/>
            <a:t> 50 </a:t>
          </a:r>
          <a:r>
            <a:rPr lang="es-ES" b="0" i="0" dirty="0" err="1" smtClean="0"/>
            <a:t>mcg</a:t>
          </a:r>
          <a:r>
            <a:rPr lang="es-ES" b="0" i="0" dirty="0" smtClean="0"/>
            <a:t> por 1 min, aumentar en 25 </a:t>
          </a:r>
          <a:r>
            <a:rPr lang="es-ES" b="0" i="0" dirty="0" err="1" smtClean="0"/>
            <a:t>mcg</a:t>
          </a:r>
          <a:r>
            <a:rPr lang="es-ES" b="0" i="0" dirty="0" smtClean="0"/>
            <a:t>/día hasta observar respuesta que dure 4-8 h.</a:t>
          </a:r>
          <a:endParaRPr lang="es-ES" dirty="0"/>
        </a:p>
      </dgm:t>
    </dgm:pt>
    <dgm:pt modelId="{6D0B6FA1-4FDA-41BD-89A5-9E064E9E9A8D}" type="parTrans" cxnId="{B5BD0DD5-E3FB-4C3D-8731-320E150BF898}">
      <dgm:prSet/>
      <dgm:spPr/>
      <dgm:t>
        <a:bodyPr/>
        <a:lstStyle/>
        <a:p>
          <a:endParaRPr lang="es-ES"/>
        </a:p>
      </dgm:t>
    </dgm:pt>
    <dgm:pt modelId="{71AA899C-32E2-412B-BE9D-A874BD32A650}" type="sibTrans" cxnId="{B5BD0DD5-E3FB-4C3D-8731-320E150BF898}">
      <dgm:prSet/>
      <dgm:spPr/>
      <dgm:t>
        <a:bodyPr/>
        <a:lstStyle/>
        <a:p>
          <a:endParaRPr lang="es-ES"/>
        </a:p>
      </dgm:t>
    </dgm:pt>
    <dgm:pt modelId="{CFBBE32B-5107-4FB8-937B-26161084520E}">
      <dgm:prSet phldrT="[Texto]"/>
      <dgm:spPr/>
      <dgm:t>
        <a:bodyPr/>
        <a:lstStyle/>
        <a:p>
          <a:r>
            <a:rPr lang="es-ES" dirty="0" smtClean="0"/>
            <a:t>Mejorar la marcha o de dolor en espasmos musculares</a:t>
          </a:r>
          <a:endParaRPr lang="es-ES" dirty="0"/>
        </a:p>
      </dgm:t>
    </dgm:pt>
    <dgm:pt modelId="{4916E304-6F88-4CCB-AA38-034705FFBA66}" type="parTrans" cxnId="{F956F09B-F949-4E8C-81C8-B19D7FB4AC04}">
      <dgm:prSet/>
      <dgm:spPr/>
      <dgm:t>
        <a:bodyPr/>
        <a:lstStyle/>
        <a:p>
          <a:endParaRPr lang="es-ES"/>
        </a:p>
      </dgm:t>
    </dgm:pt>
    <dgm:pt modelId="{27317733-0D9D-4A3D-8E0C-C9BD1FDFD8FA}" type="sibTrans" cxnId="{F956F09B-F949-4E8C-81C8-B19D7FB4AC04}">
      <dgm:prSet/>
      <dgm:spPr/>
      <dgm:t>
        <a:bodyPr/>
        <a:lstStyle/>
        <a:p>
          <a:endParaRPr lang="es-ES"/>
        </a:p>
      </dgm:t>
    </dgm:pt>
    <dgm:pt modelId="{49CE6297-AA7E-44F3-97CB-C0F4310EDD70}">
      <dgm:prSet phldrT="[Texto]"/>
      <dgm:spPr/>
      <dgm:t>
        <a:bodyPr/>
        <a:lstStyle/>
        <a:p>
          <a:r>
            <a:rPr lang="es-ES" dirty="0" smtClean="0"/>
            <a:t>BACLOFENO ORAL</a:t>
          </a:r>
          <a:endParaRPr lang="es-ES" dirty="0"/>
        </a:p>
      </dgm:t>
    </dgm:pt>
    <dgm:pt modelId="{34539C3D-5BFA-4400-943A-F9693C6A6969}" type="parTrans" cxnId="{A68C6270-0479-49D3-A47E-D80DC410F087}">
      <dgm:prSet/>
      <dgm:spPr/>
      <dgm:t>
        <a:bodyPr/>
        <a:lstStyle/>
        <a:p>
          <a:endParaRPr lang="es-ES"/>
        </a:p>
      </dgm:t>
    </dgm:pt>
    <dgm:pt modelId="{30133917-F9A3-4BE3-8B05-E6BF5954D538}" type="sibTrans" cxnId="{A68C6270-0479-49D3-A47E-D80DC410F087}">
      <dgm:prSet/>
      <dgm:spPr/>
      <dgm:t>
        <a:bodyPr/>
        <a:lstStyle/>
        <a:p>
          <a:endParaRPr lang="es-ES"/>
        </a:p>
      </dgm:t>
    </dgm:pt>
    <dgm:pt modelId="{1602F6EE-F478-40A4-8DB2-4AB769F06D12}">
      <dgm:prSet phldrT="[Texto]"/>
      <dgm:spPr/>
      <dgm:t>
        <a:bodyPr/>
        <a:lstStyle/>
        <a:p>
          <a:r>
            <a:rPr lang="es-ES" b="0" i="0" dirty="0" smtClean="0"/>
            <a:t>5 mg/8 h aumentar cada 3 días en 5 mg/toma hasta dosis óptima: 30-75 mg/día. </a:t>
          </a:r>
          <a:endParaRPr lang="es-ES" dirty="0"/>
        </a:p>
      </dgm:t>
    </dgm:pt>
    <dgm:pt modelId="{465DEA2F-201F-4F9F-969D-B0FE133F7506}" type="parTrans" cxnId="{77D7355D-0B74-482A-8EE5-1717974049F5}">
      <dgm:prSet/>
      <dgm:spPr/>
      <dgm:t>
        <a:bodyPr/>
        <a:lstStyle/>
        <a:p>
          <a:endParaRPr lang="es-ES"/>
        </a:p>
      </dgm:t>
    </dgm:pt>
    <dgm:pt modelId="{07630A9D-1EEE-4287-AF20-2AD147416DBE}" type="sibTrans" cxnId="{77D7355D-0B74-482A-8EE5-1717974049F5}">
      <dgm:prSet/>
      <dgm:spPr/>
      <dgm:t>
        <a:bodyPr/>
        <a:lstStyle/>
        <a:p>
          <a:endParaRPr lang="es-ES"/>
        </a:p>
      </dgm:t>
    </dgm:pt>
    <dgm:pt modelId="{268C767E-D159-4B0A-9211-B90A1AA3587C}">
      <dgm:prSet phldrT="[Texto]"/>
      <dgm:spPr/>
      <dgm:t>
        <a:bodyPr/>
        <a:lstStyle/>
        <a:p>
          <a:r>
            <a:rPr lang="es-ES" b="0" i="0" smtClean="0"/>
            <a:t>Niños </a:t>
          </a:r>
          <a:r>
            <a:rPr lang="es-ES" b="0" i="0" dirty="0" smtClean="0"/>
            <a:t>1-2 años: dosis recomendada: 10-20 mg/día y niños de 3-10 años: 30-60 mg/día, en 4 tomas.</a:t>
          </a:r>
          <a:endParaRPr lang="es-ES" dirty="0"/>
        </a:p>
      </dgm:t>
    </dgm:pt>
    <dgm:pt modelId="{B756AB4D-8911-4786-9C86-6311907DA618}" type="parTrans" cxnId="{85ADCEB2-3B3B-4AE9-BEB9-D2B2EE7446CC}">
      <dgm:prSet/>
      <dgm:spPr/>
      <dgm:t>
        <a:bodyPr/>
        <a:lstStyle/>
        <a:p>
          <a:endParaRPr lang="es-ES"/>
        </a:p>
      </dgm:t>
    </dgm:pt>
    <dgm:pt modelId="{1063519D-1603-408E-AFDD-CF7CF56E76F0}" type="sibTrans" cxnId="{85ADCEB2-3B3B-4AE9-BEB9-D2B2EE7446CC}">
      <dgm:prSet/>
      <dgm:spPr/>
      <dgm:t>
        <a:bodyPr/>
        <a:lstStyle/>
        <a:p>
          <a:endParaRPr lang="es-ES"/>
        </a:p>
      </dgm:t>
    </dgm:pt>
    <dgm:pt modelId="{C3B53302-DC20-49BC-8E03-6D24E412070A}">
      <dgm:prSet phldrT="[Texto]"/>
      <dgm:spPr/>
      <dgm:t>
        <a:bodyPr/>
        <a:lstStyle/>
        <a:p>
          <a:r>
            <a:rPr lang="es-ES" b="0" i="0" dirty="0" smtClean="0"/>
            <a:t>Fase de determinación de dosis: doble de dosis que resultó eficaz en la fase de prueba administrada en 24 h.</a:t>
          </a:r>
          <a:endParaRPr lang="es-ES" dirty="0"/>
        </a:p>
      </dgm:t>
    </dgm:pt>
    <dgm:pt modelId="{133FA355-8324-4CDA-A088-B158F3A3D6A4}" type="parTrans" cxnId="{1D338E50-FA0D-4FD5-9C9C-395205EE986B}">
      <dgm:prSet/>
      <dgm:spPr/>
      <dgm:t>
        <a:bodyPr/>
        <a:lstStyle/>
        <a:p>
          <a:endParaRPr lang="es-ES"/>
        </a:p>
      </dgm:t>
    </dgm:pt>
    <dgm:pt modelId="{613DD46F-07CE-4D33-BE67-7B8EDAFFAF64}" type="sibTrans" cxnId="{1D338E50-FA0D-4FD5-9C9C-395205EE986B}">
      <dgm:prSet/>
      <dgm:spPr/>
      <dgm:t>
        <a:bodyPr/>
        <a:lstStyle/>
        <a:p>
          <a:endParaRPr lang="es-ES"/>
        </a:p>
      </dgm:t>
    </dgm:pt>
    <dgm:pt modelId="{EBD128A4-979F-435B-AF46-8127AAABA1D0}">
      <dgm:prSet phldrT="[Texto]"/>
      <dgm:spPr/>
      <dgm:t>
        <a:bodyPr/>
        <a:lstStyle/>
        <a:p>
          <a:r>
            <a:rPr lang="es-ES" dirty="0" smtClean="0"/>
            <a:t>TOXINA BOTULINICA</a:t>
          </a:r>
          <a:endParaRPr lang="es-ES" dirty="0"/>
        </a:p>
      </dgm:t>
    </dgm:pt>
    <dgm:pt modelId="{F43FAA99-6780-4B39-87A3-3F28C0D201FD}" type="sibTrans" cxnId="{3670367F-0521-4139-AAE5-5E7DCE2FCEEF}">
      <dgm:prSet/>
      <dgm:spPr/>
      <dgm:t>
        <a:bodyPr/>
        <a:lstStyle/>
        <a:p>
          <a:endParaRPr lang="es-ES"/>
        </a:p>
      </dgm:t>
    </dgm:pt>
    <dgm:pt modelId="{C730BA9B-C53B-4F11-A89D-80597A5C978E}" type="parTrans" cxnId="{3670367F-0521-4139-AAE5-5E7DCE2FCEEF}">
      <dgm:prSet/>
      <dgm:spPr/>
      <dgm:t>
        <a:bodyPr/>
        <a:lstStyle/>
        <a:p>
          <a:endParaRPr lang="es-ES"/>
        </a:p>
      </dgm:t>
    </dgm:pt>
    <dgm:pt modelId="{02C40BCB-67EB-44D4-B7FF-7C2D69F3E2C9}" type="pres">
      <dgm:prSet presAssocID="{CB7CA4D2-F2CD-4E86-9C44-96920289E7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2A75281-17A3-474D-8A99-72BA102148BC}" type="pres">
      <dgm:prSet presAssocID="{22B867B6-E26D-4CE6-B389-955F682166C1}" presName="boxAndChildren" presStyleCnt="0"/>
      <dgm:spPr/>
      <dgm:t>
        <a:bodyPr/>
        <a:lstStyle/>
        <a:p>
          <a:endParaRPr lang="es-ES"/>
        </a:p>
      </dgm:t>
    </dgm:pt>
    <dgm:pt modelId="{D0E39C6D-55FC-49A9-B028-428F8F2A3DBB}" type="pres">
      <dgm:prSet presAssocID="{22B867B6-E26D-4CE6-B389-955F682166C1}" presName="parentTextBox" presStyleLbl="node1" presStyleIdx="0" presStyleCnt="3"/>
      <dgm:spPr/>
      <dgm:t>
        <a:bodyPr/>
        <a:lstStyle/>
        <a:p>
          <a:endParaRPr lang="es-ES"/>
        </a:p>
      </dgm:t>
    </dgm:pt>
    <dgm:pt modelId="{0BB54F2E-CC52-4310-8756-71528B314F8C}" type="pres">
      <dgm:prSet presAssocID="{22B867B6-E26D-4CE6-B389-955F682166C1}" presName="entireBox" presStyleLbl="node1" presStyleIdx="0" presStyleCnt="3"/>
      <dgm:spPr/>
      <dgm:t>
        <a:bodyPr/>
        <a:lstStyle/>
        <a:p>
          <a:endParaRPr lang="es-ES"/>
        </a:p>
      </dgm:t>
    </dgm:pt>
    <dgm:pt modelId="{104292A2-168B-4370-ACCE-92113B33F05F}" type="pres">
      <dgm:prSet presAssocID="{22B867B6-E26D-4CE6-B389-955F682166C1}" presName="descendantBox" presStyleCnt="0"/>
      <dgm:spPr/>
      <dgm:t>
        <a:bodyPr/>
        <a:lstStyle/>
        <a:p>
          <a:endParaRPr lang="es-ES"/>
        </a:p>
      </dgm:t>
    </dgm:pt>
    <dgm:pt modelId="{CF349502-EAA7-46B4-8416-07A4CA0E84D0}" type="pres">
      <dgm:prSet presAssocID="{F821791A-558B-44F3-9AF5-150AFA03F006}" presName="childTextBox" presStyleLbl="f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134609-1918-4CBE-A2E0-F493070BA206}" type="pres">
      <dgm:prSet presAssocID="{C3B53302-DC20-49BC-8E03-6D24E412070A}" presName="childTextBox" presStyleLbl="f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C7BD60-F98C-4474-99C8-B5B92FF34E8E}" type="pres">
      <dgm:prSet presAssocID="{30133917-F9A3-4BE3-8B05-E6BF5954D538}" presName="sp" presStyleCnt="0"/>
      <dgm:spPr/>
    </dgm:pt>
    <dgm:pt modelId="{5D49BB41-48A1-49DB-9B2A-AB0F4BE9CB14}" type="pres">
      <dgm:prSet presAssocID="{49CE6297-AA7E-44F3-97CB-C0F4310EDD70}" presName="arrowAndChildren" presStyleCnt="0"/>
      <dgm:spPr/>
    </dgm:pt>
    <dgm:pt modelId="{D6E0C05C-CB56-43C3-AE2C-07BA4048E22F}" type="pres">
      <dgm:prSet presAssocID="{49CE6297-AA7E-44F3-97CB-C0F4310EDD70}" presName="parentTextArrow" presStyleLbl="node1" presStyleIdx="0" presStyleCnt="3"/>
      <dgm:spPr/>
      <dgm:t>
        <a:bodyPr/>
        <a:lstStyle/>
        <a:p>
          <a:endParaRPr lang="es-ES"/>
        </a:p>
      </dgm:t>
    </dgm:pt>
    <dgm:pt modelId="{304EAEF5-44AE-4379-83C9-757B268F7C0A}" type="pres">
      <dgm:prSet presAssocID="{49CE6297-AA7E-44F3-97CB-C0F4310EDD70}" presName="arrow" presStyleLbl="node1" presStyleIdx="1" presStyleCnt="3"/>
      <dgm:spPr/>
      <dgm:t>
        <a:bodyPr/>
        <a:lstStyle/>
        <a:p>
          <a:endParaRPr lang="es-ES"/>
        </a:p>
      </dgm:t>
    </dgm:pt>
    <dgm:pt modelId="{40359DDA-4599-4DE6-8EE5-60E6460A56F7}" type="pres">
      <dgm:prSet presAssocID="{49CE6297-AA7E-44F3-97CB-C0F4310EDD70}" presName="descendantArrow" presStyleCnt="0"/>
      <dgm:spPr/>
    </dgm:pt>
    <dgm:pt modelId="{67C6721C-26D3-495B-88E0-6D4057A02282}" type="pres">
      <dgm:prSet presAssocID="{1602F6EE-F478-40A4-8DB2-4AB769F06D12}" presName="childTextArrow" presStyleLbl="f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466B96-AEC4-44C8-938C-67626284D0C5}" type="pres">
      <dgm:prSet presAssocID="{268C767E-D159-4B0A-9211-B90A1AA3587C}" presName="childTextArrow" presStyleLbl="f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C77423-1F91-4E83-B0C7-637826D6C656}" type="pres">
      <dgm:prSet presAssocID="{F43FAA99-6780-4B39-87A3-3F28C0D201FD}" presName="sp" presStyleCnt="0"/>
      <dgm:spPr/>
      <dgm:t>
        <a:bodyPr/>
        <a:lstStyle/>
        <a:p>
          <a:endParaRPr lang="es-ES"/>
        </a:p>
      </dgm:t>
    </dgm:pt>
    <dgm:pt modelId="{E74E1B4D-B67B-4E00-A373-8B2E11C9C704}" type="pres">
      <dgm:prSet presAssocID="{EBD128A4-979F-435B-AF46-8127AAABA1D0}" presName="arrowAndChildren" presStyleCnt="0"/>
      <dgm:spPr/>
      <dgm:t>
        <a:bodyPr/>
        <a:lstStyle/>
        <a:p>
          <a:endParaRPr lang="es-ES"/>
        </a:p>
      </dgm:t>
    </dgm:pt>
    <dgm:pt modelId="{367B946F-C211-4CC3-96CE-13FFBB9C57E1}" type="pres">
      <dgm:prSet presAssocID="{EBD128A4-979F-435B-AF46-8127AAABA1D0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F84B57EE-50D6-4F9B-8057-52CBBFC21EA4}" type="pres">
      <dgm:prSet presAssocID="{EBD128A4-979F-435B-AF46-8127AAABA1D0}" presName="arrow" presStyleLbl="node1" presStyleIdx="2" presStyleCnt="3" custLinFactNeighborX="-10667" custLinFactNeighborY="2291"/>
      <dgm:spPr/>
      <dgm:t>
        <a:bodyPr/>
        <a:lstStyle/>
        <a:p>
          <a:endParaRPr lang="es-ES"/>
        </a:p>
      </dgm:t>
    </dgm:pt>
    <dgm:pt modelId="{2A0BD517-19AA-4AAF-9C3B-38C6A5AC198D}" type="pres">
      <dgm:prSet presAssocID="{EBD128A4-979F-435B-AF46-8127AAABA1D0}" presName="descendantArrow" presStyleCnt="0"/>
      <dgm:spPr/>
      <dgm:t>
        <a:bodyPr/>
        <a:lstStyle/>
        <a:p>
          <a:endParaRPr lang="es-ES"/>
        </a:p>
      </dgm:t>
    </dgm:pt>
    <dgm:pt modelId="{4BDEA726-C53B-453E-B358-2BDA7B2060B8}" type="pres">
      <dgm:prSet presAssocID="{6D31E45B-38DA-4540-9665-EA01E414C41D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D4FD49-2BF7-4B4D-9B8D-20401481E970}" type="pres">
      <dgm:prSet presAssocID="{1FAC1621-4AC1-435D-848C-45FC2817E7F9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19D9A9-43F7-4F6C-A90A-09A6EE3075D7}" type="pres">
      <dgm:prSet presAssocID="{CFBBE32B-5107-4FB8-937B-26161084520E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752DA38-6429-47ED-B216-55E58383065E}" type="presOf" srcId="{22B867B6-E26D-4CE6-B389-955F682166C1}" destId="{0BB54F2E-CC52-4310-8756-71528B314F8C}" srcOrd="1" destOrd="0" presId="urn:microsoft.com/office/officeart/2005/8/layout/process4"/>
    <dgm:cxn modelId="{45EEE316-3E55-4C61-A227-70BA37C43F13}" type="presOf" srcId="{49CE6297-AA7E-44F3-97CB-C0F4310EDD70}" destId="{D6E0C05C-CB56-43C3-AE2C-07BA4048E22F}" srcOrd="0" destOrd="0" presId="urn:microsoft.com/office/officeart/2005/8/layout/process4"/>
    <dgm:cxn modelId="{8A4F774C-1C19-4896-A17D-49085139D8F4}" type="presOf" srcId="{C3B53302-DC20-49BC-8E03-6D24E412070A}" destId="{8B134609-1918-4CBE-A2E0-F493070BA206}" srcOrd="0" destOrd="0" presId="urn:microsoft.com/office/officeart/2005/8/layout/process4"/>
    <dgm:cxn modelId="{657BCAE2-0ECD-4F6A-B98A-BBEDB9618CF9}" srcId="{CB7CA4D2-F2CD-4E86-9C44-96920289E758}" destId="{22B867B6-E26D-4CE6-B389-955F682166C1}" srcOrd="2" destOrd="0" parTransId="{20FCB8B3-0FF5-4BED-A235-1912854DBDDE}" sibTransId="{BF45C40C-0EB1-4FFB-A34C-3A32A05DF2CB}"/>
    <dgm:cxn modelId="{85ADCEB2-3B3B-4AE9-BEB9-D2B2EE7446CC}" srcId="{49CE6297-AA7E-44F3-97CB-C0F4310EDD70}" destId="{268C767E-D159-4B0A-9211-B90A1AA3587C}" srcOrd="1" destOrd="0" parTransId="{B756AB4D-8911-4786-9C86-6311907DA618}" sibTransId="{1063519D-1603-408E-AFDD-CF7CF56E76F0}"/>
    <dgm:cxn modelId="{28E91814-99C5-479F-8C7E-08631F5506D8}" type="presOf" srcId="{1602F6EE-F478-40A4-8DB2-4AB769F06D12}" destId="{67C6721C-26D3-495B-88E0-6D4057A02282}" srcOrd="0" destOrd="0" presId="urn:microsoft.com/office/officeart/2005/8/layout/process4"/>
    <dgm:cxn modelId="{3670367F-0521-4139-AAE5-5E7DCE2FCEEF}" srcId="{CB7CA4D2-F2CD-4E86-9C44-96920289E758}" destId="{EBD128A4-979F-435B-AF46-8127AAABA1D0}" srcOrd="0" destOrd="0" parTransId="{C730BA9B-C53B-4F11-A89D-80597A5C978E}" sibTransId="{F43FAA99-6780-4B39-87A3-3F28C0D201FD}"/>
    <dgm:cxn modelId="{51FC974E-D8F4-4E79-8100-1F6DD492F204}" type="presOf" srcId="{EBD128A4-979F-435B-AF46-8127AAABA1D0}" destId="{367B946F-C211-4CC3-96CE-13FFBB9C57E1}" srcOrd="0" destOrd="0" presId="urn:microsoft.com/office/officeart/2005/8/layout/process4"/>
    <dgm:cxn modelId="{14BB4ECF-03B8-4461-B057-F45218E0B88A}" type="presOf" srcId="{1FAC1621-4AC1-435D-848C-45FC2817E7F9}" destId="{52D4FD49-2BF7-4B4D-9B8D-20401481E970}" srcOrd="0" destOrd="0" presId="urn:microsoft.com/office/officeart/2005/8/layout/process4"/>
    <dgm:cxn modelId="{037178F9-5BFE-495E-A9F3-884AB0594E53}" type="presOf" srcId="{CFBBE32B-5107-4FB8-937B-26161084520E}" destId="{7B19D9A9-43F7-4F6C-A90A-09A6EE3075D7}" srcOrd="0" destOrd="0" presId="urn:microsoft.com/office/officeart/2005/8/layout/process4"/>
    <dgm:cxn modelId="{55F7228C-E115-42BC-B720-E5BEDD2463BC}" type="presOf" srcId="{268C767E-D159-4B0A-9211-B90A1AA3587C}" destId="{23466B96-AEC4-44C8-938C-67626284D0C5}" srcOrd="0" destOrd="0" presId="urn:microsoft.com/office/officeart/2005/8/layout/process4"/>
    <dgm:cxn modelId="{A68C6270-0479-49D3-A47E-D80DC410F087}" srcId="{CB7CA4D2-F2CD-4E86-9C44-96920289E758}" destId="{49CE6297-AA7E-44F3-97CB-C0F4310EDD70}" srcOrd="1" destOrd="0" parTransId="{34539C3D-5BFA-4400-943A-F9693C6A6969}" sibTransId="{30133917-F9A3-4BE3-8B05-E6BF5954D538}"/>
    <dgm:cxn modelId="{C1AAA3CE-0720-486E-A37A-F338BCE23239}" type="presOf" srcId="{CB7CA4D2-F2CD-4E86-9C44-96920289E758}" destId="{02C40BCB-67EB-44D4-B7FF-7C2D69F3E2C9}" srcOrd="0" destOrd="0" presId="urn:microsoft.com/office/officeart/2005/8/layout/process4"/>
    <dgm:cxn modelId="{F956F09B-F949-4E8C-81C8-B19D7FB4AC04}" srcId="{EBD128A4-979F-435B-AF46-8127AAABA1D0}" destId="{CFBBE32B-5107-4FB8-937B-26161084520E}" srcOrd="2" destOrd="0" parTransId="{4916E304-6F88-4CCB-AA38-034705FFBA66}" sibTransId="{27317733-0D9D-4A3D-8E0C-C9BD1FDFD8FA}"/>
    <dgm:cxn modelId="{FBBE0D2E-CB56-492B-B7CB-FC14ED7738B2}" srcId="{EBD128A4-979F-435B-AF46-8127AAABA1D0}" destId="{6D31E45B-38DA-4540-9665-EA01E414C41D}" srcOrd="0" destOrd="0" parTransId="{E7C0E7F5-8643-4B29-B734-13E60D4386CD}" sibTransId="{A21DD623-7800-498C-81CA-9A6EC6C4B9BA}"/>
    <dgm:cxn modelId="{E7BF2757-4AD5-4A22-BBD6-B2B3948E157D}" type="presOf" srcId="{49CE6297-AA7E-44F3-97CB-C0F4310EDD70}" destId="{304EAEF5-44AE-4379-83C9-757B268F7C0A}" srcOrd="1" destOrd="0" presId="urn:microsoft.com/office/officeart/2005/8/layout/process4"/>
    <dgm:cxn modelId="{D2F8B3E2-39BF-4B25-B170-EDFD35B4136C}" srcId="{EBD128A4-979F-435B-AF46-8127AAABA1D0}" destId="{1FAC1621-4AC1-435D-848C-45FC2817E7F9}" srcOrd="1" destOrd="0" parTransId="{D401B18B-9182-4744-884A-3E056D32EAAC}" sibTransId="{57889B00-2748-4620-AE90-087BFA1B2F36}"/>
    <dgm:cxn modelId="{8359E3AA-D568-4939-8DFE-121EFC4EDF2F}" type="presOf" srcId="{EBD128A4-979F-435B-AF46-8127AAABA1D0}" destId="{F84B57EE-50D6-4F9B-8057-52CBBFC21EA4}" srcOrd="1" destOrd="0" presId="urn:microsoft.com/office/officeart/2005/8/layout/process4"/>
    <dgm:cxn modelId="{D0A35680-C0D1-4DE2-8854-8468A0F7D56F}" type="presOf" srcId="{6D31E45B-38DA-4540-9665-EA01E414C41D}" destId="{4BDEA726-C53B-453E-B358-2BDA7B2060B8}" srcOrd="0" destOrd="0" presId="urn:microsoft.com/office/officeart/2005/8/layout/process4"/>
    <dgm:cxn modelId="{77D7355D-0B74-482A-8EE5-1717974049F5}" srcId="{49CE6297-AA7E-44F3-97CB-C0F4310EDD70}" destId="{1602F6EE-F478-40A4-8DB2-4AB769F06D12}" srcOrd="0" destOrd="0" parTransId="{465DEA2F-201F-4F9F-969D-B0FE133F7506}" sibTransId="{07630A9D-1EEE-4287-AF20-2AD147416DBE}"/>
    <dgm:cxn modelId="{B5BD0DD5-E3FB-4C3D-8731-320E150BF898}" srcId="{22B867B6-E26D-4CE6-B389-955F682166C1}" destId="{F821791A-558B-44F3-9AF5-150AFA03F006}" srcOrd="0" destOrd="0" parTransId="{6D0B6FA1-4FDA-41BD-89A5-9E064E9E9A8D}" sibTransId="{71AA899C-32E2-412B-BE9D-A874BD32A650}"/>
    <dgm:cxn modelId="{E819043B-CE10-45B2-8593-925EE3DB3A5B}" type="presOf" srcId="{F821791A-558B-44F3-9AF5-150AFA03F006}" destId="{CF349502-EAA7-46B4-8416-07A4CA0E84D0}" srcOrd="0" destOrd="0" presId="urn:microsoft.com/office/officeart/2005/8/layout/process4"/>
    <dgm:cxn modelId="{37A131FC-FAAA-487C-8BAF-1241044DB6A5}" type="presOf" srcId="{22B867B6-E26D-4CE6-B389-955F682166C1}" destId="{D0E39C6D-55FC-49A9-B028-428F8F2A3DBB}" srcOrd="0" destOrd="0" presId="urn:microsoft.com/office/officeart/2005/8/layout/process4"/>
    <dgm:cxn modelId="{1D338E50-FA0D-4FD5-9C9C-395205EE986B}" srcId="{22B867B6-E26D-4CE6-B389-955F682166C1}" destId="{C3B53302-DC20-49BC-8E03-6D24E412070A}" srcOrd="1" destOrd="0" parTransId="{133FA355-8324-4CDA-A088-B158F3A3D6A4}" sibTransId="{613DD46F-07CE-4D33-BE67-7B8EDAFFAF64}"/>
    <dgm:cxn modelId="{4573B619-CA90-48EE-BE5A-0F132EB53C18}" type="presParOf" srcId="{02C40BCB-67EB-44D4-B7FF-7C2D69F3E2C9}" destId="{A2A75281-17A3-474D-8A99-72BA102148BC}" srcOrd="0" destOrd="0" presId="urn:microsoft.com/office/officeart/2005/8/layout/process4"/>
    <dgm:cxn modelId="{152A9AC9-4E2A-4846-A248-548D5A670104}" type="presParOf" srcId="{A2A75281-17A3-474D-8A99-72BA102148BC}" destId="{D0E39C6D-55FC-49A9-B028-428F8F2A3DBB}" srcOrd="0" destOrd="0" presId="urn:microsoft.com/office/officeart/2005/8/layout/process4"/>
    <dgm:cxn modelId="{3E20DBBB-0CCA-42E1-BA71-6AA1F9B62183}" type="presParOf" srcId="{A2A75281-17A3-474D-8A99-72BA102148BC}" destId="{0BB54F2E-CC52-4310-8756-71528B314F8C}" srcOrd="1" destOrd="0" presId="urn:microsoft.com/office/officeart/2005/8/layout/process4"/>
    <dgm:cxn modelId="{41ECB9A2-1779-40BE-8D53-772BE611E738}" type="presParOf" srcId="{A2A75281-17A3-474D-8A99-72BA102148BC}" destId="{104292A2-168B-4370-ACCE-92113B33F05F}" srcOrd="2" destOrd="0" presId="urn:microsoft.com/office/officeart/2005/8/layout/process4"/>
    <dgm:cxn modelId="{EAEA72A8-5FEF-48F7-8462-B69525F8625B}" type="presParOf" srcId="{104292A2-168B-4370-ACCE-92113B33F05F}" destId="{CF349502-EAA7-46B4-8416-07A4CA0E84D0}" srcOrd="0" destOrd="0" presId="urn:microsoft.com/office/officeart/2005/8/layout/process4"/>
    <dgm:cxn modelId="{03A3F53D-D845-4FEF-B698-906A19063BC1}" type="presParOf" srcId="{104292A2-168B-4370-ACCE-92113B33F05F}" destId="{8B134609-1918-4CBE-A2E0-F493070BA206}" srcOrd="1" destOrd="0" presId="urn:microsoft.com/office/officeart/2005/8/layout/process4"/>
    <dgm:cxn modelId="{9EC7A9B1-07EE-49E1-A43A-1A903572CD00}" type="presParOf" srcId="{02C40BCB-67EB-44D4-B7FF-7C2D69F3E2C9}" destId="{78C7BD60-F98C-4474-99C8-B5B92FF34E8E}" srcOrd="1" destOrd="0" presId="urn:microsoft.com/office/officeart/2005/8/layout/process4"/>
    <dgm:cxn modelId="{5FC01724-B166-44DB-8AD1-EB9DF56DB56D}" type="presParOf" srcId="{02C40BCB-67EB-44D4-B7FF-7C2D69F3E2C9}" destId="{5D49BB41-48A1-49DB-9B2A-AB0F4BE9CB14}" srcOrd="2" destOrd="0" presId="urn:microsoft.com/office/officeart/2005/8/layout/process4"/>
    <dgm:cxn modelId="{DBA78356-978B-42A5-9641-26EF381B14EF}" type="presParOf" srcId="{5D49BB41-48A1-49DB-9B2A-AB0F4BE9CB14}" destId="{D6E0C05C-CB56-43C3-AE2C-07BA4048E22F}" srcOrd="0" destOrd="0" presId="urn:microsoft.com/office/officeart/2005/8/layout/process4"/>
    <dgm:cxn modelId="{594D4F91-2FCC-45CE-BB16-1E5D6B295C87}" type="presParOf" srcId="{5D49BB41-48A1-49DB-9B2A-AB0F4BE9CB14}" destId="{304EAEF5-44AE-4379-83C9-757B268F7C0A}" srcOrd="1" destOrd="0" presId="urn:microsoft.com/office/officeart/2005/8/layout/process4"/>
    <dgm:cxn modelId="{875EFBCB-50A9-47DA-B07E-9A37D64CA226}" type="presParOf" srcId="{5D49BB41-48A1-49DB-9B2A-AB0F4BE9CB14}" destId="{40359DDA-4599-4DE6-8EE5-60E6460A56F7}" srcOrd="2" destOrd="0" presId="urn:microsoft.com/office/officeart/2005/8/layout/process4"/>
    <dgm:cxn modelId="{1444C78F-9E89-4DCA-A61B-E9E5B1FBD280}" type="presParOf" srcId="{40359DDA-4599-4DE6-8EE5-60E6460A56F7}" destId="{67C6721C-26D3-495B-88E0-6D4057A02282}" srcOrd="0" destOrd="0" presId="urn:microsoft.com/office/officeart/2005/8/layout/process4"/>
    <dgm:cxn modelId="{396D5D92-6F64-4717-8CE2-4E0915F5CA3E}" type="presParOf" srcId="{40359DDA-4599-4DE6-8EE5-60E6460A56F7}" destId="{23466B96-AEC4-44C8-938C-67626284D0C5}" srcOrd="1" destOrd="0" presId="urn:microsoft.com/office/officeart/2005/8/layout/process4"/>
    <dgm:cxn modelId="{CBEDE01C-F77A-492B-B4D8-D711CF9A5904}" type="presParOf" srcId="{02C40BCB-67EB-44D4-B7FF-7C2D69F3E2C9}" destId="{21C77423-1F91-4E83-B0C7-637826D6C656}" srcOrd="3" destOrd="0" presId="urn:microsoft.com/office/officeart/2005/8/layout/process4"/>
    <dgm:cxn modelId="{82EA0E0C-6B8B-4ADF-8450-4B13DFA3E00D}" type="presParOf" srcId="{02C40BCB-67EB-44D4-B7FF-7C2D69F3E2C9}" destId="{E74E1B4D-B67B-4E00-A373-8B2E11C9C704}" srcOrd="4" destOrd="0" presId="urn:microsoft.com/office/officeart/2005/8/layout/process4"/>
    <dgm:cxn modelId="{2B402F56-87BB-427C-9D15-F609E7148129}" type="presParOf" srcId="{E74E1B4D-B67B-4E00-A373-8B2E11C9C704}" destId="{367B946F-C211-4CC3-96CE-13FFBB9C57E1}" srcOrd="0" destOrd="0" presId="urn:microsoft.com/office/officeart/2005/8/layout/process4"/>
    <dgm:cxn modelId="{BB514353-D499-41DE-AB5D-311D21720672}" type="presParOf" srcId="{E74E1B4D-B67B-4E00-A373-8B2E11C9C704}" destId="{F84B57EE-50D6-4F9B-8057-52CBBFC21EA4}" srcOrd="1" destOrd="0" presId="urn:microsoft.com/office/officeart/2005/8/layout/process4"/>
    <dgm:cxn modelId="{E49860E8-C8F6-435B-92A7-A8F63CCFE5EC}" type="presParOf" srcId="{E74E1B4D-B67B-4E00-A373-8B2E11C9C704}" destId="{2A0BD517-19AA-4AAF-9C3B-38C6A5AC198D}" srcOrd="2" destOrd="0" presId="urn:microsoft.com/office/officeart/2005/8/layout/process4"/>
    <dgm:cxn modelId="{E27EA5B7-EA5F-46E7-BB0D-208B5BDD0741}" type="presParOf" srcId="{2A0BD517-19AA-4AAF-9C3B-38C6A5AC198D}" destId="{4BDEA726-C53B-453E-B358-2BDA7B2060B8}" srcOrd="0" destOrd="0" presId="urn:microsoft.com/office/officeart/2005/8/layout/process4"/>
    <dgm:cxn modelId="{2C66D6FB-E029-4B43-9BF1-E24B9422A0E3}" type="presParOf" srcId="{2A0BD517-19AA-4AAF-9C3B-38C6A5AC198D}" destId="{52D4FD49-2BF7-4B4D-9B8D-20401481E970}" srcOrd="1" destOrd="0" presId="urn:microsoft.com/office/officeart/2005/8/layout/process4"/>
    <dgm:cxn modelId="{3D20ABC8-FE02-4191-B3F0-51F36F025277}" type="presParOf" srcId="{2A0BD517-19AA-4AAF-9C3B-38C6A5AC198D}" destId="{7B19D9A9-43F7-4F6C-A90A-09A6EE3075D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D6E353-6673-4EB9-BFC1-9504BA04A784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BDE1FFD-BAF1-41C4-8B26-89AF2D9E9628}">
      <dgm:prSet phldrT="[Texto]"/>
      <dgm:spPr/>
      <dgm:t>
        <a:bodyPr/>
        <a:lstStyle/>
        <a:p>
          <a:r>
            <a:rPr lang="es-ES" dirty="0" smtClean="0"/>
            <a:t>Prevalencia global 2-2,5/1000 RN (Países industrializados)</a:t>
          </a:r>
          <a:endParaRPr lang="es-ES" dirty="0"/>
        </a:p>
      </dgm:t>
    </dgm:pt>
    <dgm:pt modelId="{5D1462C2-F852-4D58-B0F5-6774D1AE1282}" type="parTrans" cxnId="{00043B15-E68D-4029-BE7A-6195EFF943BE}">
      <dgm:prSet/>
      <dgm:spPr/>
      <dgm:t>
        <a:bodyPr/>
        <a:lstStyle/>
        <a:p>
          <a:endParaRPr lang="es-ES"/>
        </a:p>
      </dgm:t>
    </dgm:pt>
    <dgm:pt modelId="{F355BCD1-168B-4622-9302-2864F726B75F}" type="sibTrans" cxnId="{00043B15-E68D-4029-BE7A-6195EFF943BE}">
      <dgm:prSet/>
      <dgm:spPr/>
      <dgm:t>
        <a:bodyPr/>
        <a:lstStyle/>
        <a:p>
          <a:endParaRPr lang="es-ES"/>
        </a:p>
      </dgm:t>
    </dgm:pt>
    <dgm:pt modelId="{7A2DF0F1-C673-4320-A1ED-A0A483A2925D}">
      <dgm:prSet phldrT="[Texto]"/>
      <dgm:spPr/>
      <dgm:t>
        <a:bodyPr/>
        <a:lstStyle/>
        <a:p>
          <a:r>
            <a:rPr lang="es-ES" dirty="0" smtClean="0"/>
            <a:t>No tiene relación con grupos étnicos, ni edades.</a:t>
          </a:r>
          <a:endParaRPr lang="es-ES" dirty="0"/>
        </a:p>
      </dgm:t>
    </dgm:pt>
    <dgm:pt modelId="{32D184CB-92C4-484D-BAE9-DE1F0020DDE1}" type="parTrans" cxnId="{9D10195C-5662-4601-98C6-08BD70CA120A}">
      <dgm:prSet/>
      <dgm:spPr/>
      <dgm:t>
        <a:bodyPr/>
        <a:lstStyle/>
        <a:p>
          <a:endParaRPr lang="es-ES"/>
        </a:p>
      </dgm:t>
    </dgm:pt>
    <dgm:pt modelId="{001B8F6F-692E-499C-89F7-A55365FCF307}" type="sibTrans" cxnId="{9D10195C-5662-4601-98C6-08BD70CA120A}">
      <dgm:prSet/>
      <dgm:spPr/>
      <dgm:t>
        <a:bodyPr/>
        <a:lstStyle/>
        <a:p>
          <a:endParaRPr lang="es-ES"/>
        </a:p>
      </dgm:t>
    </dgm:pt>
    <dgm:pt modelId="{9B422F64-F5E1-4339-B0E2-87F033265869}">
      <dgm:prSet phldrT="[Texto]"/>
      <dgm:spPr/>
      <dgm:t>
        <a:bodyPr/>
        <a:lstStyle/>
        <a:p>
          <a:r>
            <a:rPr lang="es-ES" dirty="0" smtClean="0"/>
            <a:t>En Venezuela incidencia de 3,6/1000 RN vivos y prevalencia 2-4casos/1000 niños escolares</a:t>
          </a:r>
          <a:endParaRPr lang="es-ES" dirty="0"/>
        </a:p>
      </dgm:t>
    </dgm:pt>
    <dgm:pt modelId="{736A27F5-656B-4C38-89E5-297073DA21A8}" type="parTrans" cxnId="{7B3E8DC3-0316-4C2F-A42A-8682298126DA}">
      <dgm:prSet/>
      <dgm:spPr/>
      <dgm:t>
        <a:bodyPr/>
        <a:lstStyle/>
        <a:p>
          <a:endParaRPr lang="es-ES"/>
        </a:p>
      </dgm:t>
    </dgm:pt>
    <dgm:pt modelId="{0B415C04-EF6D-4CCB-8722-5BF3171F521F}" type="sibTrans" cxnId="{7B3E8DC3-0316-4C2F-A42A-8682298126DA}">
      <dgm:prSet/>
      <dgm:spPr/>
      <dgm:t>
        <a:bodyPr/>
        <a:lstStyle/>
        <a:p>
          <a:endParaRPr lang="es-ES"/>
        </a:p>
      </dgm:t>
    </dgm:pt>
    <dgm:pt modelId="{C4129194-A8E1-45BA-84FF-E99AA07C8D9E}">
      <dgm:prSet phldrT="[Texto]"/>
      <dgm:spPr/>
      <dgm:t>
        <a:bodyPr/>
        <a:lstStyle/>
        <a:p>
          <a:r>
            <a:rPr lang="es-ES" dirty="0" smtClean="0"/>
            <a:t>Mayor riesgo en RN de muy bajo peso (-800g) y muy baja edad gestacional (-26 </a:t>
          </a:r>
          <a:r>
            <a:rPr lang="es-ES" dirty="0" err="1" smtClean="0"/>
            <a:t>sem</a:t>
          </a:r>
          <a:r>
            <a:rPr lang="es-ES" dirty="0" smtClean="0"/>
            <a:t>.)</a:t>
          </a:r>
          <a:endParaRPr lang="es-ES" dirty="0"/>
        </a:p>
      </dgm:t>
    </dgm:pt>
    <dgm:pt modelId="{EDCAFBC6-16B0-4772-AB11-B5341C80BB42}" type="parTrans" cxnId="{847B0B87-87CA-465B-988B-C509B6B1A314}">
      <dgm:prSet/>
      <dgm:spPr/>
      <dgm:t>
        <a:bodyPr/>
        <a:lstStyle/>
        <a:p>
          <a:endParaRPr lang="es-ES"/>
        </a:p>
      </dgm:t>
    </dgm:pt>
    <dgm:pt modelId="{E804CEDB-AAD9-4EE0-8BDF-6C5CDA0C6290}" type="sibTrans" cxnId="{847B0B87-87CA-465B-988B-C509B6B1A314}">
      <dgm:prSet/>
      <dgm:spPr/>
      <dgm:t>
        <a:bodyPr/>
        <a:lstStyle/>
        <a:p>
          <a:endParaRPr lang="es-ES"/>
        </a:p>
      </dgm:t>
    </dgm:pt>
    <dgm:pt modelId="{2DDFB4D7-3C35-4BEB-B479-D27E18B2D784}" type="pres">
      <dgm:prSet presAssocID="{39D6E353-6673-4EB9-BFC1-9504BA04A78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1FDEEB04-DCBF-4FB1-B5F9-DCD8B6C3ECAE}" type="pres">
      <dgm:prSet presAssocID="{39D6E353-6673-4EB9-BFC1-9504BA04A784}" presName="Name1" presStyleCnt="0"/>
      <dgm:spPr/>
      <dgm:t>
        <a:bodyPr/>
        <a:lstStyle/>
        <a:p>
          <a:endParaRPr lang="es-ES"/>
        </a:p>
      </dgm:t>
    </dgm:pt>
    <dgm:pt modelId="{3DE410E0-BDD3-463F-8167-49DAD9B02F7C}" type="pres">
      <dgm:prSet presAssocID="{39D6E353-6673-4EB9-BFC1-9504BA04A784}" presName="cycle" presStyleCnt="0"/>
      <dgm:spPr/>
      <dgm:t>
        <a:bodyPr/>
        <a:lstStyle/>
        <a:p>
          <a:endParaRPr lang="es-ES"/>
        </a:p>
      </dgm:t>
    </dgm:pt>
    <dgm:pt modelId="{ED4731D9-02F7-436B-AFF4-BD351847467F}" type="pres">
      <dgm:prSet presAssocID="{39D6E353-6673-4EB9-BFC1-9504BA04A784}" presName="srcNode" presStyleLbl="node1" presStyleIdx="0" presStyleCnt="4"/>
      <dgm:spPr/>
      <dgm:t>
        <a:bodyPr/>
        <a:lstStyle/>
        <a:p>
          <a:endParaRPr lang="es-ES"/>
        </a:p>
      </dgm:t>
    </dgm:pt>
    <dgm:pt modelId="{D07184B0-7AB9-46E7-9AD8-76E1FEEE14BB}" type="pres">
      <dgm:prSet presAssocID="{39D6E353-6673-4EB9-BFC1-9504BA04A784}" presName="conn" presStyleLbl="parChTrans1D2" presStyleIdx="0" presStyleCnt="1"/>
      <dgm:spPr/>
      <dgm:t>
        <a:bodyPr/>
        <a:lstStyle/>
        <a:p>
          <a:endParaRPr lang="es-ES"/>
        </a:p>
      </dgm:t>
    </dgm:pt>
    <dgm:pt modelId="{988EE6C6-E85D-4D36-9B13-2D03650F7018}" type="pres">
      <dgm:prSet presAssocID="{39D6E353-6673-4EB9-BFC1-9504BA04A784}" presName="extraNode" presStyleLbl="node1" presStyleIdx="0" presStyleCnt="4"/>
      <dgm:spPr/>
      <dgm:t>
        <a:bodyPr/>
        <a:lstStyle/>
        <a:p>
          <a:endParaRPr lang="es-ES"/>
        </a:p>
      </dgm:t>
    </dgm:pt>
    <dgm:pt modelId="{21E348C5-26FD-451D-B1A1-A3893E464905}" type="pres">
      <dgm:prSet presAssocID="{39D6E353-6673-4EB9-BFC1-9504BA04A784}" presName="dstNode" presStyleLbl="node1" presStyleIdx="0" presStyleCnt="4"/>
      <dgm:spPr/>
      <dgm:t>
        <a:bodyPr/>
        <a:lstStyle/>
        <a:p>
          <a:endParaRPr lang="es-ES"/>
        </a:p>
      </dgm:t>
    </dgm:pt>
    <dgm:pt modelId="{CF9257A4-F5B6-4AEC-91F0-C4DEB5A811CC}" type="pres">
      <dgm:prSet presAssocID="{DBDE1FFD-BAF1-41C4-8B26-89AF2D9E962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02B0D8-D452-404A-BDC3-1F50606E6E44}" type="pres">
      <dgm:prSet presAssocID="{DBDE1FFD-BAF1-41C4-8B26-89AF2D9E9628}" presName="accent_1" presStyleCnt="0"/>
      <dgm:spPr/>
      <dgm:t>
        <a:bodyPr/>
        <a:lstStyle/>
        <a:p>
          <a:endParaRPr lang="es-ES"/>
        </a:p>
      </dgm:t>
    </dgm:pt>
    <dgm:pt modelId="{23913A31-8F02-423A-BA38-6C465102B61A}" type="pres">
      <dgm:prSet presAssocID="{DBDE1FFD-BAF1-41C4-8B26-89AF2D9E9628}" presName="accentRepeatNode" presStyleLbl="solidFgAcc1" presStyleIdx="0" presStyleCnt="4"/>
      <dgm:spPr/>
      <dgm:t>
        <a:bodyPr/>
        <a:lstStyle/>
        <a:p>
          <a:endParaRPr lang="es-ES"/>
        </a:p>
      </dgm:t>
    </dgm:pt>
    <dgm:pt modelId="{49EA9DE6-CE2A-4E43-A4FD-B615FD9D6CB7}" type="pres">
      <dgm:prSet presAssocID="{7A2DF0F1-C673-4320-A1ED-A0A483A2925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A7E2F6-116B-4C0D-89D9-0422FE1A4009}" type="pres">
      <dgm:prSet presAssocID="{7A2DF0F1-C673-4320-A1ED-A0A483A2925D}" presName="accent_2" presStyleCnt="0"/>
      <dgm:spPr/>
      <dgm:t>
        <a:bodyPr/>
        <a:lstStyle/>
        <a:p>
          <a:endParaRPr lang="es-ES"/>
        </a:p>
      </dgm:t>
    </dgm:pt>
    <dgm:pt modelId="{ED638814-5784-45E2-8613-611958ACC68E}" type="pres">
      <dgm:prSet presAssocID="{7A2DF0F1-C673-4320-A1ED-A0A483A2925D}" presName="accentRepeatNode" presStyleLbl="solidFgAcc1" presStyleIdx="1" presStyleCnt="4"/>
      <dgm:spPr/>
      <dgm:t>
        <a:bodyPr/>
        <a:lstStyle/>
        <a:p>
          <a:endParaRPr lang="es-ES"/>
        </a:p>
      </dgm:t>
    </dgm:pt>
    <dgm:pt modelId="{643DC3AE-350D-46D3-AFD5-9532D012D73A}" type="pres">
      <dgm:prSet presAssocID="{9B422F64-F5E1-4339-B0E2-87F03326586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E68250-BD63-40BF-AC2A-53CEDDBAE998}" type="pres">
      <dgm:prSet presAssocID="{9B422F64-F5E1-4339-B0E2-87F033265869}" presName="accent_3" presStyleCnt="0"/>
      <dgm:spPr/>
      <dgm:t>
        <a:bodyPr/>
        <a:lstStyle/>
        <a:p>
          <a:endParaRPr lang="es-ES"/>
        </a:p>
      </dgm:t>
    </dgm:pt>
    <dgm:pt modelId="{06ADA7D0-AD8A-45F8-A816-A75C2D50D989}" type="pres">
      <dgm:prSet presAssocID="{9B422F64-F5E1-4339-B0E2-87F033265869}" presName="accentRepeatNode" presStyleLbl="solidFgAcc1" presStyleIdx="2" presStyleCnt="4"/>
      <dgm:spPr/>
      <dgm:t>
        <a:bodyPr/>
        <a:lstStyle/>
        <a:p>
          <a:endParaRPr lang="es-ES"/>
        </a:p>
      </dgm:t>
    </dgm:pt>
    <dgm:pt modelId="{C0603EB4-2112-4976-86F5-55C4E922C6C2}" type="pres">
      <dgm:prSet presAssocID="{C4129194-A8E1-45BA-84FF-E99AA07C8D9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27902F-B817-450D-9BDB-24110A1384AA}" type="pres">
      <dgm:prSet presAssocID="{C4129194-A8E1-45BA-84FF-E99AA07C8D9E}" presName="accent_4" presStyleCnt="0"/>
      <dgm:spPr/>
      <dgm:t>
        <a:bodyPr/>
        <a:lstStyle/>
        <a:p>
          <a:endParaRPr lang="es-ES"/>
        </a:p>
      </dgm:t>
    </dgm:pt>
    <dgm:pt modelId="{89C9402C-2722-45CD-8451-AC4BCF31A9BD}" type="pres">
      <dgm:prSet presAssocID="{C4129194-A8E1-45BA-84FF-E99AA07C8D9E}" presName="accentRepeatNode" presStyleLbl="solidFgAcc1" presStyleIdx="3" presStyleCnt="4"/>
      <dgm:spPr/>
      <dgm:t>
        <a:bodyPr/>
        <a:lstStyle/>
        <a:p>
          <a:endParaRPr lang="es-ES"/>
        </a:p>
      </dgm:t>
    </dgm:pt>
  </dgm:ptLst>
  <dgm:cxnLst>
    <dgm:cxn modelId="{00043B15-E68D-4029-BE7A-6195EFF943BE}" srcId="{39D6E353-6673-4EB9-BFC1-9504BA04A784}" destId="{DBDE1FFD-BAF1-41C4-8B26-89AF2D9E9628}" srcOrd="0" destOrd="0" parTransId="{5D1462C2-F852-4D58-B0F5-6774D1AE1282}" sibTransId="{F355BCD1-168B-4622-9302-2864F726B75F}"/>
    <dgm:cxn modelId="{06E8BDBF-44AA-4B38-8FAD-09E3FD927DC3}" type="presOf" srcId="{DBDE1FFD-BAF1-41C4-8B26-89AF2D9E9628}" destId="{CF9257A4-F5B6-4AEC-91F0-C4DEB5A811CC}" srcOrd="0" destOrd="0" presId="urn:microsoft.com/office/officeart/2008/layout/VerticalCurvedList"/>
    <dgm:cxn modelId="{9D10195C-5662-4601-98C6-08BD70CA120A}" srcId="{39D6E353-6673-4EB9-BFC1-9504BA04A784}" destId="{7A2DF0F1-C673-4320-A1ED-A0A483A2925D}" srcOrd="1" destOrd="0" parTransId="{32D184CB-92C4-484D-BAE9-DE1F0020DDE1}" sibTransId="{001B8F6F-692E-499C-89F7-A55365FCF307}"/>
    <dgm:cxn modelId="{224581E2-6D0D-47A6-9B7A-502F43B24674}" type="presOf" srcId="{39D6E353-6673-4EB9-BFC1-9504BA04A784}" destId="{2DDFB4D7-3C35-4BEB-B479-D27E18B2D784}" srcOrd="0" destOrd="0" presId="urn:microsoft.com/office/officeart/2008/layout/VerticalCurvedList"/>
    <dgm:cxn modelId="{CB645901-D187-45D3-8C5E-A8BB9E061F5C}" type="presOf" srcId="{F355BCD1-168B-4622-9302-2864F726B75F}" destId="{D07184B0-7AB9-46E7-9AD8-76E1FEEE14BB}" srcOrd="0" destOrd="0" presId="urn:microsoft.com/office/officeart/2008/layout/VerticalCurvedList"/>
    <dgm:cxn modelId="{847B0B87-87CA-465B-988B-C509B6B1A314}" srcId="{39D6E353-6673-4EB9-BFC1-9504BA04A784}" destId="{C4129194-A8E1-45BA-84FF-E99AA07C8D9E}" srcOrd="3" destOrd="0" parTransId="{EDCAFBC6-16B0-4772-AB11-B5341C80BB42}" sibTransId="{E804CEDB-AAD9-4EE0-8BDF-6C5CDA0C6290}"/>
    <dgm:cxn modelId="{8630E7D0-A1AB-4B32-A9B5-1E2E377FB08D}" type="presOf" srcId="{C4129194-A8E1-45BA-84FF-E99AA07C8D9E}" destId="{C0603EB4-2112-4976-86F5-55C4E922C6C2}" srcOrd="0" destOrd="0" presId="urn:microsoft.com/office/officeart/2008/layout/VerticalCurvedList"/>
    <dgm:cxn modelId="{A9702FFD-5DA8-4C47-9FC5-1C66EFC6019A}" type="presOf" srcId="{7A2DF0F1-C673-4320-A1ED-A0A483A2925D}" destId="{49EA9DE6-CE2A-4E43-A4FD-B615FD9D6CB7}" srcOrd="0" destOrd="0" presId="urn:microsoft.com/office/officeart/2008/layout/VerticalCurvedList"/>
    <dgm:cxn modelId="{7B3E8DC3-0316-4C2F-A42A-8682298126DA}" srcId="{39D6E353-6673-4EB9-BFC1-9504BA04A784}" destId="{9B422F64-F5E1-4339-B0E2-87F033265869}" srcOrd="2" destOrd="0" parTransId="{736A27F5-656B-4C38-89E5-297073DA21A8}" sibTransId="{0B415C04-EF6D-4CCB-8722-5BF3171F521F}"/>
    <dgm:cxn modelId="{F59E7388-1BDA-4196-8B7C-EE5FEA8BEB65}" type="presOf" srcId="{9B422F64-F5E1-4339-B0E2-87F033265869}" destId="{643DC3AE-350D-46D3-AFD5-9532D012D73A}" srcOrd="0" destOrd="0" presId="urn:microsoft.com/office/officeart/2008/layout/VerticalCurvedList"/>
    <dgm:cxn modelId="{C3F3D1B6-A86E-4792-9C42-87F0B944BC55}" type="presParOf" srcId="{2DDFB4D7-3C35-4BEB-B479-D27E18B2D784}" destId="{1FDEEB04-DCBF-4FB1-B5F9-DCD8B6C3ECAE}" srcOrd="0" destOrd="0" presId="urn:microsoft.com/office/officeart/2008/layout/VerticalCurvedList"/>
    <dgm:cxn modelId="{D363D890-A28D-479C-BACE-865D1663E8FB}" type="presParOf" srcId="{1FDEEB04-DCBF-4FB1-B5F9-DCD8B6C3ECAE}" destId="{3DE410E0-BDD3-463F-8167-49DAD9B02F7C}" srcOrd="0" destOrd="0" presId="urn:microsoft.com/office/officeart/2008/layout/VerticalCurvedList"/>
    <dgm:cxn modelId="{578F9794-E115-4BB7-B370-27AF9EB95487}" type="presParOf" srcId="{3DE410E0-BDD3-463F-8167-49DAD9B02F7C}" destId="{ED4731D9-02F7-436B-AFF4-BD351847467F}" srcOrd="0" destOrd="0" presId="urn:microsoft.com/office/officeart/2008/layout/VerticalCurvedList"/>
    <dgm:cxn modelId="{EECA67D4-77EB-4605-A39B-785F93BCFE32}" type="presParOf" srcId="{3DE410E0-BDD3-463F-8167-49DAD9B02F7C}" destId="{D07184B0-7AB9-46E7-9AD8-76E1FEEE14BB}" srcOrd="1" destOrd="0" presId="urn:microsoft.com/office/officeart/2008/layout/VerticalCurvedList"/>
    <dgm:cxn modelId="{742C961C-7BF6-4CA6-94A1-59CF64935CF9}" type="presParOf" srcId="{3DE410E0-BDD3-463F-8167-49DAD9B02F7C}" destId="{988EE6C6-E85D-4D36-9B13-2D03650F7018}" srcOrd="2" destOrd="0" presId="urn:microsoft.com/office/officeart/2008/layout/VerticalCurvedList"/>
    <dgm:cxn modelId="{F77563AE-0EAB-4F72-AAD9-490F3E1F2607}" type="presParOf" srcId="{3DE410E0-BDD3-463F-8167-49DAD9B02F7C}" destId="{21E348C5-26FD-451D-B1A1-A3893E464905}" srcOrd="3" destOrd="0" presId="urn:microsoft.com/office/officeart/2008/layout/VerticalCurvedList"/>
    <dgm:cxn modelId="{D99DC469-2362-4515-92E2-2A848ECDBC53}" type="presParOf" srcId="{1FDEEB04-DCBF-4FB1-B5F9-DCD8B6C3ECAE}" destId="{CF9257A4-F5B6-4AEC-91F0-C4DEB5A811CC}" srcOrd="1" destOrd="0" presId="urn:microsoft.com/office/officeart/2008/layout/VerticalCurvedList"/>
    <dgm:cxn modelId="{5C3A108E-891A-47CC-8460-DAA151019E9D}" type="presParOf" srcId="{1FDEEB04-DCBF-4FB1-B5F9-DCD8B6C3ECAE}" destId="{9302B0D8-D452-404A-BDC3-1F50606E6E44}" srcOrd="2" destOrd="0" presId="urn:microsoft.com/office/officeart/2008/layout/VerticalCurvedList"/>
    <dgm:cxn modelId="{DBDEE96E-F899-4D46-846A-E5D1EC2140D8}" type="presParOf" srcId="{9302B0D8-D452-404A-BDC3-1F50606E6E44}" destId="{23913A31-8F02-423A-BA38-6C465102B61A}" srcOrd="0" destOrd="0" presId="urn:microsoft.com/office/officeart/2008/layout/VerticalCurvedList"/>
    <dgm:cxn modelId="{6BC0078C-CF98-4EFA-B445-BFB7DB9E1705}" type="presParOf" srcId="{1FDEEB04-DCBF-4FB1-B5F9-DCD8B6C3ECAE}" destId="{49EA9DE6-CE2A-4E43-A4FD-B615FD9D6CB7}" srcOrd="3" destOrd="0" presId="urn:microsoft.com/office/officeart/2008/layout/VerticalCurvedList"/>
    <dgm:cxn modelId="{25CF076B-8AE8-4CAF-8FBB-B4A34FA0A2EB}" type="presParOf" srcId="{1FDEEB04-DCBF-4FB1-B5F9-DCD8B6C3ECAE}" destId="{9AA7E2F6-116B-4C0D-89D9-0422FE1A4009}" srcOrd="4" destOrd="0" presId="urn:microsoft.com/office/officeart/2008/layout/VerticalCurvedList"/>
    <dgm:cxn modelId="{095835AD-E262-4E38-B8D7-FFAA373C6483}" type="presParOf" srcId="{9AA7E2F6-116B-4C0D-89D9-0422FE1A4009}" destId="{ED638814-5784-45E2-8613-611958ACC68E}" srcOrd="0" destOrd="0" presId="urn:microsoft.com/office/officeart/2008/layout/VerticalCurvedList"/>
    <dgm:cxn modelId="{AA3621D0-991D-45BE-83C3-751AF61AA5CD}" type="presParOf" srcId="{1FDEEB04-DCBF-4FB1-B5F9-DCD8B6C3ECAE}" destId="{643DC3AE-350D-46D3-AFD5-9532D012D73A}" srcOrd="5" destOrd="0" presId="urn:microsoft.com/office/officeart/2008/layout/VerticalCurvedList"/>
    <dgm:cxn modelId="{BAC65029-148A-46E1-AADE-C3962A5EE8BE}" type="presParOf" srcId="{1FDEEB04-DCBF-4FB1-B5F9-DCD8B6C3ECAE}" destId="{4CE68250-BD63-40BF-AC2A-53CEDDBAE998}" srcOrd="6" destOrd="0" presId="urn:microsoft.com/office/officeart/2008/layout/VerticalCurvedList"/>
    <dgm:cxn modelId="{31450E0D-FA21-43F9-A276-D629F60E4AB6}" type="presParOf" srcId="{4CE68250-BD63-40BF-AC2A-53CEDDBAE998}" destId="{06ADA7D0-AD8A-45F8-A816-A75C2D50D989}" srcOrd="0" destOrd="0" presId="urn:microsoft.com/office/officeart/2008/layout/VerticalCurvedList"/>
    <dgm:cxn modelId="{69D1BAE4-FA8F-481C-ADF4-75C28C6B8D0D}" type="presParOf" srcId="{1FDEEB04-DCBF-4FB1-B5F9-DCD8B6C3ECAE}" destId="{C0603EB4-2112-4976-86F5-55C4E922C6C2}" srcOrd="7" destOrd="0" presId="urn:microsoft.com/office/officeart/2008/layout/VerticalCurvedList"/>
    <dgm:cxn modelId="{2DA6BD03-ADCC-476A-994C-361DE060C306}" type="presParOf" srcId="{1FDEEB04-DCBF-4FB1-B5F9-DCD8B6C3ECAE}" destId="{2627902F-B817-450D-9BDB-24110A1384AA}" srcOrd="8" destOrd="0" presId="urn:microsoft.com/office/officeart/2008/layout/VerticalCurvedList"/>
    <dgm:cxn modelId="{D9FEC76E-B57C-4521-B6E0-65AAFB5CE83A}" type="presParOf" srcId="{2627902F-B817-450D-9BDB-24110A1384AA}" destId="{89C9402C-2722-45CD-8451-AC4BCF31A9B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B53097-25EA-457E-BE79-3AE48922A396}" type="doc">
      <dgm:prSet loTypeId="urn:microsoft.com/office/officeart/2005/8/layout/h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1CE355A-0933-4C1A-9FCA-9802D8F72986}">
      <dgm:prSet phldrT="[Texto]"/>
      <dgm:spPr/>
      <dgm:t>
        <a:bodyPr/>
        <a:lstStyle/>
        <a:p>
          <a:r>
            <a:rPr lang="es-ES" dirty="0" smtClean="0"/>
            <a:t>FACTORES PRENATALES</a:t>
          </a:r>
          <a:endParaRPr lang="es-ES" dirty="0"/>
        </a:p>
      </dgm:t>
    </dgm:pt>
    <dgm:pt modelId="{D32F694F-FE26-42DF-A666-4D20D229681A}" type="parTrans" cxnId="{BF3F6258-53DD-48B9-93C3-2358B4F84304}">
      <dgm:prSet/>
      <dgm:spPr/>
      <dgm:t>
        <a:bodyPr/>
        <a:lstStyle/>
        <a:p>
          <a:endParaRPr lang="es-ES"/>
        </a:p>
      </dgm:t>
    </dgm:pt>
    <dgm:pt modelId="{3EF966BC-D14E-4C58-A8D2-0695DB6C92C6}" type="sibTrans" cxnId="{BF3F6258-53DD-48B9-93C3-2358B4F84304}">
      <dgm:prSet/>
      <dgm:spPr/>
      <dgm:t>
        <a:bodyPr/>
        <a:lstStyle/>
        <a:p>
          <a:endParaRPr lang="es-ES"/>
        </a:p>
      </dgm:t>
    </dgm:pt>
    <dgm:pt modelId="{17766192-8E0A-4035-8027-F3183AA48C2E}">
      <dgm:prSet phldrT="[Texto]"/>
      <dgm:spPr/>
      <dgm:t>
        <a:bodyPr/>
        <a:lstStyle/>
        <a:p>
          <a:r>
            <a:rPr lang="es-ES" dirty="0" smtClean="0"/>
            <a:t>MATERNOS</a:t>
          </a:r>
          <a:endParaRPr lang="es-ES" dirty="0"/>
        </a:p>
      </dgm:t>
    </dgm:pt>
    <dgm:pt modelId="{CC9F5C90-47AC-4B27-9FE1-0A566357406F}" type="parTrans" cxnId="{7C587DC7-3A85-4FF7-9687-C21B07BC35E0}">
      <dgm:prSet/>
      <dgm:spPr/>
      <dgm:t>
        <a:bodyPr/>
        <a:lstStyle/>
        <a:p>
          <a:endParaRPr lang="es-ES"/>
        </a:p>
      </dgm:t>
    </dgm:pt>
    <dgm:pt modelId="{BB6AD250-DEB4-4CFF-AFAA-861BC383B8D4}" type="sibTrans" cxnId="{7C587DC7-3A85-4FF7-9687-C21B07BC35E0}">
      <dgm:prSet/>
      <dgm:spPr/>
      <dgm:t>
        <a:bodyPr/>
        <a:lstStyle/>
        <a:p>
          <a:endParaRPr lang="es-ES"/>
        </a:p>
      </dgm:t>
    </dgm:pt>
    <dgm:pt modelId="{126ACD12-E702-4D4A-A602-ABF947C27B60}">
      <dgm:prSet phldrT="[Texto]"/>
      <dgm:spPr/>
      <dgm:t>
        <a:bodyPr/>
        <a:lstStyle/>
        <a:p>
          <a:r>
            <a:rPr lang="es-ES" dirty="0" smtClean="0"/>
            <a:t>ALTERACION DE PLACENTA</a:t>
          </a:r>
          <a:endParaRPr lang="es-ES" dirty="0"/>
        </a:p>
      </dgm:t>
    </dgm:pt>
    <dgm:pt modelId="{62911167-50B5-4D7D-8129-93D7B4F507E1}" type="parTrans" cxnId="{03A124C5-B59A-4B1A-A507-DD3C86F847A3}">
      <dgm:prSet/>
      <dgm:spPr/>
      <dgm:t>
        <a:bodyPr/>
        <a:lstStyle/>
        <a:p>
          <a:endParaRPr lang="es-ES"/>
        </a:p>
      </dgm:t>
    </dgm:pt>
    <dgm:pt modelId="{A6760991-8A24-49AE-8BF7-BA64118CE39C}" type="sibTrans" cxnId="{03A124C5-B59A-4B1A-A507-DD3C86F847A3}">
      <dgm:prSet/>
      <dgm:spPr/>
      <dgm:t>
        <a:bodyPr/>
        <a:lstStyle/>
        <a:p>
          <a:endParaRPr lang="es-ES"/>
        </a:p>
      </dgm:t>
    </dgm:pt>
    <dgm:pt modelId="{8488CC3F-2EEA-4C95-97E8-83ECCAEEA538}">
      <dgm:prSet phldrT="[Texto]"/>
      <dgm:spPr/>
      <dgm:t>
        <a:bodyPr/>
        <a:lstStyle/>
        <a:p>
          <a:r>
            <a:rPr lang="es-ES" dirty="0" smtClean="0"/>
            <a:t>FACTORES PERINATALES</a:t>
          </a:r>
          <a:endParaRPr lang="es-ES" dirty="0"/>
        </a:p>
      </dgm:t>
    </dgm:pt>
    <dgm:pt modelId="{E532BAF2-FB1A-4932-ACE7-3741C3C282E8}" type="parTrans" cxnId="{235B5284-442E-4CD5-B044-F3898E6EC284}">
      <dgm:prSet/>
      <dgm:spPr/>
      <dgm:t>
        <a:bodyPr/>
        <a:lstStyle/>
        <a:p>
          <a:endParaRPr lang="es-ES"/>
        </a:p>
      </dgm:t>
    </dgm:pt>
    <dgm:pt modelId="{0300B73C-72A9-4C38-8D3D-A3670525A2DC}" type="sibTrans" cxnId="{235B5284-442E-4CD5-B044-F3898E6EC284}">
      <dgm:prSet/>
      <dgm:spPr/>
      <dgm:t>
        <a:bodyPr/>
        <a:lstStyle/>
        <a:p>
          <a:endParaRPr lang="es-ES"/>
        </a:p>
      </dgm:t>
    </dgm:pt>
    <dgm:pt modelId="{B8F1E57B-B576-435C-8D3A-005E219FD45D}">
      <dgm:prSet phldrT="[Texto]"/>
      <dgm:spPr/>
      <dgm:t>
        <a:bodyPr/>
        <a:lstStyle/>
        <a:p>
          <a:r>
            <a:rPr lang="es-ES" dirty="0" smtClean="0"/>
            <a:t>Peso bajo</a:t>
          </a:r>
          <a:endParaRPr lang="es-ES" dirty="0"/>
        </a:p>
      </dgm:t>
    </dgm:pt>
    <dgm:pt modelId="{2B5986A7-4450-4510-8B2D-D7510C511C7A}" type="parTrans" cxnId="{5D22B964-B5DB-46DE-82E8-C8B1DE78D998}">
      <dgm:prSet/>
      <dgm:spPr/>
      <dgm:t>
        <a:bodyPr/>
        <a:lstStyle/>
        <a:p>
          <a:endParaRPr lang="es-ES"/>
        </a:p>
      </dgm:t>
    </dgm:pt>
    <dgm:pt modelId="{964AD6F2-36B6-416A-A22C-07B648566F8D}" type="sibTrans" cxnId="{5D22B964-B5DB-46DE-82E8-C8B1DE78D998}">
      <dgm:prSet/>
      <dgm:spPr/>
      <dgm:t>
        <a:bodyPr/>
        <a:lstStyle/>
        <a:p>
          <a:endParaRPr lang="es-ES"/>
        </a:p>
      </dgm:t>
    </dgm:pt>
    <dgm:pt modelId="{6438E76A-114E-43BF-8EFD-BB01C171B65C}">
      <dgm:prSet phldrT="[Texto]"/>
      <dgm:spPr/>
      <dgm:t>
        <a:bodyPr/>
        <a:lstStyle/>
        <a:p>
          <a:r>
            <a:rPr lang="es-ES" dirty="0" smtClean="0"/>
            <a:t>FACTORES POSTNATALES</a:t>
          </a:r>
          <a:endParaRPr lang="es-ES" dirty="0"/>
        </a:p>
      </dgm:t>
    </dgm:pt>
    <dgm:pt modelId="{D06E5D67-3109-4E39-A090-A9A69E3875BC}" type="parTrans" cxnId="{65A4C24E-B08D-44C6-8EC0-C917B7574E6B}">
      <dgm:prSet/>
      <dgm:spPr/>
      <dgm:t>
        <a:bodyPr/>
        <a:lstStyle/>
        <a:p>
          <a:endParaRPr lang="es-ES"/>
        </a:p>
      </dgm:t>
    </dgm:pt>
    <dgm:pt modelId="{D0FF7A25-5F25-4FFE-98DA-CADB3A80CCFB}" type="sibTrans" cxnId="{65A4C24E-B08D-44C6-8EC0-C917B7574E6B}">
      <dgm:prSet/>
      <dgm:spPr/>
      <dgm:t>
        <a:bodyPr/>
        <a:lstStyle/>
        <a:p>
          <a:endParaRPr lang="es-ES"/>
        </a:p>
      </dgm:t>
    </dgm:pt>
    <dgm:pt modelId="{AA8773CD-4E68-42E7-B82A-2430811DEB3D}">
      <dgm:prSet phldrT="[Texto]"/>
      <dgm:spPr/>
      <dgm:t>
        <a:bodyPr/>
        <a:lstStyle/>
        <a:p>
          <a:r>
            <a:rPr lang="es-ES" dirty="0" smtClean="0"/>
            <a:t>Alteración de coagulación</a:t>
          </a:r>
          <a:endParaRPr lang="es-ES" dirty="0"/>
        </a:p>
      </dgm:t>
    </dgm:pt>
    <dgm:pt modelId="{8ECE75F3-F1A8-4A44-923E-A1E59FBE8244}" type="parTrans" cxnId="{FFF74DB2-BAA0-4741-A674-FE6F7325160A}">
      <dgm:prSet/>
      <dgm:spPr/>
      <dgm:t>
        <a:bodyPr/>
        <a:lstStyle/>
        <a:p>
          <a:endParaRPr lang="es-ES"/>
        </a:p>
      </dgm:t>
    </dgm:pt>
    <dgm:pt modelId="{BA5A2E23-B7D0-4646-8EFC-B0E26CFE7E2C}" type="sibTrans" cxnId="{FFF74DB2-BAA0-4741-A674-FE6F7325160A}">
      <dgm:prSet/>
      <dgm:spPr/>
      <dgm:t>
        <a:bodyPr/>
        <a:lstStyle/>
        <a:p>
          <a:endParaRPr lang="es-ES"/>
        </a:p>
      </dgm:t>
    </dgm:pt>
    <dgm:pt modelId="{FC4EBE6A-965D-4008-B2E6-8D078A1EF693}">
      <dgm:prSet phldrT="[Texto]"/>
      <dgm:spPr/>
      <dgm:t>
        <a:bodyPr/>
        <a:lstStyle/>
        <a:p>
          <a:r>
            <a:rPr lang="es-ES" dirty="0" smtClean="0"/>
            <a:t>Infección intrauterina</a:t>
          </a:r>
          <a:endParaRPr lang="es-ES" dirty="0"/>
        </a:p>
      </dgm:t>
    </dgm:pt>
    <dgm:pt modelId="{D0885852-8CDE-4287-8FC6-4FA25E8D62F7}" type="parTrans" cxnId="{3F49C230-D844-40FD-A31B-CFB58931CDDF}">
      <dgm:prSet/>
      <dgm:spPr/>
      <dgm:t>
        <a:bodyPr/>
        <a:lstStyle/>
        <a:p>
          <a:endParaRPr lang="es-ES"/>
        </a:p>
      </dgm:t>
    </dgm:pt>
    <dgm:pt modelId="{52A4ED26-C6F5-4F85-A544-9D295F416B23}" type="sibTrans" cxnId="{3F49C230-D844-40FD-A31B-CFB58931CDDF}">
      <dgm:prSet/>
      <dgm:spPr/>
      <dgm:t>
        <a:bodyPr/>
        <a:lstStyle/>
        <a:p>
          <a:endParaRPr lang="es-ES"/>
        </a:p>
      </dgm:t>
    </dgm:pt>
    <dgm:pt modelId="{0F27A80A-DD1A-494E-9990-E1B4AF45C0D3}">
      <dgm:prSet phldrT="[Texto]"/>
      <dgm:spPr/>
      <dgm:t>
        <a:bodyPr/>
        <a:lstStyle/>
        <a:p>
          <a:endParaRPr lang="es-ES" dirty="0"/>
        </a:p>
      </dgm:t>
    </dgm:pt>
    <dgm:pt modelId="{FB3CF850-2F78-4AE3-A8DC-C291F36EE024}" type="parTrans" cxnId="{E6BF2285-FCB6-42B5-8A63-653FB41E168E}">
      <dgm:prSet/>
      <dgm:spPr/>
      <dgm:t>
        <a:bodyPr/>
        <a:lstStyle/>
        <a:p>
          <a:endParaRPr lang="es-ES"/>
        </a:p>
      </dgm:t>
    </dgm:pt>
    <dgm:pt modelId="{497B7ECA-EF8D-474C-9426-CDEB90D60F02}" type="sibTrans" cxnId="{E6BF2285-FCB6-42B5-8A63-653FB41E168E}">
      <dgm:prSet/>
      <dgm:spPr/>
      <dgm:t>
        <a:bodyPr/>
        <a:lstStyle/>
        <a:p>
          <a:endParaRPr lang="es-ES"/>
        </a:p>
      </dgm:t>
    </dgm:pt>
    <dgm:pt modelId="{88610DE6-BDD0-49BC-854F-2FE210809A70}">
      <dgm:prSet phldrT="[Texto]"/>
      <dgm:spPr/>
      <dgm:t>
        <a:bodyPr/>
        <a:lstStyle/>
        <a:p>
          <a:r>
            <a:rPr lang="es-ES" dirty="0" smtClean="0"/>
            <a:t>Trombosis materna o fetal</a:t>
          </a:r>
          <a:endParaRPr lang="es-ES" dirty="0"/>
        </a:p>
      </dgm:t>
    </dgm:pt>
    <dgm:pt modelId="{AB4321BB-F2F1-483F-9BFD-834ACCA1BA07}" type="parTrans" cxnId="{9021332A-80BD-4EDA-A109-30200C760AAB}">
      <dgm:prSet/>
      <dgm:spPr/>
      <dgm:t>
        <a:bodyPr/>
        <a:lstStyle/>
        <a:p>
          <a:endParaRPr lang="es-ES"/>
        </a:p>
      </dgm:t>
    </dgm:pt>
    <dgm:pt modelId="{6A6633E7-440C-4E11-8FB0-6366F0244916}" type="sibTrans" cxnId="{9021332A-80BD-4EDA-A109-30200C760AAB}">
      <dgm:prSet/>
      <dgm:spPr/>
      <dgm:t>
        <a:bodyPr/>
        <a:lstStyle/>
        <a:p>
          <a:endParaRPr lang="es-ES"/>
        </a:p>
      </dgm:t>
    </dgm:pt>
    <dgm:pt modelId="{1FCA1CD7-8F03-493D-92CD-FA376BF84CDB}">
      <dgm:prSet phldrT="[Texto]"/>
      <dgm:spPr/>
      <dgm:t>
        <a:bodyPr/>
        <a:lstStyle/>
        <a:p>
          <a:endParaRPr lang="es-ES" dirty="0"/>
        </a:p>
      </dgm:t>
    </dgm:pt>
    <dgm:pt modelId="{E5F0F662-1649-479A-B32B-BE6CFF599DC7}" type="parTrans" cxnId="{779849BC-940E-40D6-A284-4E82835E6269}">
      <dgm:prSet/>
      <dgm:spPr/>
      <dgm:t>
        <a:bodyPr/>
        <a:lstStyle/>
        <a:p>
          <a:endParaRPr lang="es-ES"/>
        </a:p>
      </dgm:t>
    </dgm:pt>
    <dgm:pt modelId="{E8FC87C4-FE89-4EC2-98FF-5430509B05FD}" type="sibTrans" cxnId="{779849BC-940E-40D6-A284-4E82835E6269}">
      <dgm:prSet/>
      <dgm:spPr/>
      <dgm:t>
        <a:bodyPr/>
        <a:lstStyle/>
        <a:p>
          <a:endParaRPr lang="es-ES"/>
        </a:p>
      </dgm:t>
    </dgm:pt>
    <dgm:pt modelId="{1FC43B60-C6BD-4254-88A5-2231D9456203}">
      <dgm:prSet phldrT="[Texto]"/>
      <dgm:spPr/>
      <dgm:t>
        <a:bodyPr/>
        <a:lstStyle/>
        <a:p>
          <a:r>
            <a:rPr lang="es-ES" dirty="0" smtClean="0"/>
            <a:t>FETALES</a:t>
          </a:r>
          <a:endParaRPr lang="es-ES" dirty="0"/>
        </a:p>
      </dgm:t>
    </dgm:pt>
    <dgm:pt modelId="{3B0E9A07-B612-44AA-8FAC-7FD37EDED0C5}" type="parTrans" cxnId="{1A33E53F-DB7C-4C48-B0A9-054B93489514}">
      <dgm:prSet/>
      <dgm:spPr/>
      <dgm:t>
        <a:bodyPr/>
        <a:lstStyle/>
        <a:p>
          <a:endParaRPr lang="es-ES"/>
        </a:p>
      </dgm:t>
    </dgm:pt>
    <dgm:pt modelId="{D03C42FB-EE5D-422E-BD9E-D69BB2DA9E25}" type="sibTrans" cxnId="{1A33E53F-DB7C-4C48-B0A9-054B93489514}">
      <dgm:prSet/>
      <dgm:spPr/>
      <dgm:t>
        <a:bodyPr/>
        <a:lstStyle/>
        <a:p>
          <a:endParaRPr lang="es-ES"/>
        </a:p>
      </dgm:t>
    </dgm:pt>
    <dgm:pt modelId="{5750AADE-F0F9-4C6E-82F6-22F67C490636}">
      <dgm:prSet phldrT="[Texto]"/>
      <dgm:spPr/>
      <dgm:t>
        <a:bodyPr/>
        <a:lstStyle/>
        <a:p>
          <a:r>
            <a:rPr lang="es-ES" dirty="0" smtClean="0"/>
            <a:t>Embarazo múltiple</a:t>
          </a:r>
          <a:endParaRPr lang="es-ES" dirty="0"/>
        </a:p>
      </dgm:t>
    </dgm:pt>
    <dgm:pt modelId="{9385A4C3-3ED4-4CBE-8684-FFCBBCC2E3F5}" type="parTrans" cxnId="{97989057-559A-415B-BC1A-25C42C234323}">
      <dgm:prSet/>
      <dgm:spPr/>
      <dgm:t>
        <a:bodyPr/>
        <a:lstStyle/>
        <a:p>
          <a:endParaRPr lang="es-ES"/>
        </a:p>
      </dgm:t>
    </dgm:pt>
    <dgm:pt modelId="{BCAEE30B-F537-4C16-B14D-F015D364D328}" type="sibTrans" cxnId="{97989057-559A-415B-BC1A-25C42C234323}">
      <dgm:prSet/>
      <dgm:spPr/>
      <dgm:t>
        <a:bodyPr/>
        <a:lstStyle/>
        <a:p>
          <a:endParaRPr lang="es-ES"/>
        </a:p>
      </dgm:t>
    </dgm:pt>
    <dgm:pt modelId="{D5131844-0B59-4736-BF7C-B37E8B996105}">
      <dgm:prSet phldrT="[Texto]"/>
      <dgm:spPr/>
      <dgm:t>
        <a:bodyPr/>
        <a:lstStyle/>
        <a:p>
          <a:r>
            <a:rPr lang="es-ES" dirty="0" smtClean="0"/>
            <a:t>RCIU</a:t>
          </a:r>
          <a:endParaRPr lang="es-ES" dirty="0"/>
        </a:p>
      </dgm:t>
    </dgm:pt>
    <dgm:pt modelId="{767888D0-8BC7-4C31-9213-F167012F639B}" type="parTrans" cxnId="{1C373D6B-C2B1-4DE6-8611-B69DE7C6CBEE}">
      <dgm:prSet/>
      <dgm:spPr/>
      <dgm:t>
        <a:bodyPr/>
        <a:lstStyle/>
        <a:p>
          <a:endParaRPr lang="es-ES"/>
        </a:p>
      </dgm:t>
    </dgm:pt>
    <dgm:pt modelId="{B960B23D-D2F5-4F13-9427-7B85414F886A}" type="sibTrans" cxnId="{1C373D6B-C2B1-4DE6-8611-B69DE7C6CBEE}">
      <dgm:prSet/>
      <dgm:spPr/>
      <dgm:t>
        <a:bodyPr/>
        <a:lstStyle/>
        <a:p>
          <a:endParaRPr lang="es-ES"/>
        </a:p>
      </dgm:t>
    </dgm:pt>
    <dgm:pt modelId="{7C34DD09-56E6-4E8A-8486-80F61880E288}">
      <dgm:prSet phldrT="[Texto]"/>
      <dgm:spPr/>
      <dgm:t>
        <a:bodyPr/>
        <a:lstStyle/>
        <a:p>
          <a:r>
            <a:rPr lang="es-ES" dirty="0" smtClean="0"/>
            <a:t>Malformaciones</a:t>
          </a:r>
          <a:endParaRPr lang="es-ES" dirty="0"/>
        </a:p>
      </dgm:t>
    </dgm:pt>
    <dgm:pt modelId="{2106C6E9-5819-4407-98AB-7C272C539472}" type="parTrans" cxnId="{60A84371-5367-4638-8655-8E5D7C74D4B4}">
      <dgm:prSet/>
      <dgm:spPr/>
      <dgm:t>
        <a:bodyPr/>
        <a:lstStyle/>
        <a:p>
          <a:endParaRPr lang="es-ES"/>
        </a:p>
      </dgm:t>
    </dgm:pt>
    <dgm:pt modelId="{4A6F99A3-C6DF-4F7E-ACE9-21ABC75497FC}" type="sibTrans" cxnId="{60A84371-5367-4638-8655-8E5D7C74D4B4}">
      <dgm:prSet/>
      <dgm:spPr/>
      <dgm:t>
        <a:bodyPr/>
        <a:lstStyle/>
        <a:p>
          <a:endParaRPr lang="es-ES"/>
        </a:p>
      </dgm:t>
    </dgm:pt>
    <dgm:pt modelId="{E123E898-6F4C-4700-AE72-B92DDE5B0804}">
      <dgm:prSet phldrT="[Texto]"/>
      <dgm:spPr/>
      <dgm:t>
        <a:bodyPr/>
        <a:lstStyle/>
        <a:p>
          <a:r>
            <a:rPr lang="es-ES" dirty="0" smtClean="0"/>
            <a:t>Prematuridad</a:t>
          </a:r>
          <a:endParaRPr lang="es-ES" dirty="0"/>
        </a:p>
      </dgm:t>
    </dgm:pt>
    <dgm:pt modelId="{FCDB236F-5DCC-4297-B3E2-797EA9DD67DD}" type="parTrans" cxnId="{62C4478E-CF1C-44BD-8735-9F729A39753A}">
      <dgm:prSet/>
      <dgm:spPr/>
      <dgm:t>
        <a:bodyPr/>
        <a:lstStyle/>
        <a:p>
          <a:endParaRPr lang="es-ES"/>
        </a:p>
      </dgm:t>
    </dgm:pt>
    <dgm:pt modelId="{07F839C9-2072-4BA1-9042-CF00551EDCC2}" type="sibTrans" cxnId="{62C4478E-CF1C-44BD-8735-9F729A39753A}">
      <dgm:prSet/>
      <dgm:spPr/>
      <dgm:t>
        <a:bodyPr/>
        <a:lstStyle/>
        <a:p>
          <a:endParaRPr lang="es-ES"/>
        </a:p>
      </dgm:t>
    </dgm:pt>
    <dgm:pt modelId="{69EA986D-00FC-44BB-A5DA-00627A719388}">
      <dgm:prSet phldrT="[Texto]"/>
      <dgm:spPr/>
      <dgm:t>
        <a:bodyPr/>
        <a:lstStyle/>
        <a:p>
          <a:r>
            <a:rPr lang="es-ES" dirty="0" smtClean="0"/>
            <a:t>Hemorragia intracraneal</a:t>
          </a:r>
          <a:endParaRPr lang="es-ES" dirty="0"/>
        </a:p>
      </dgm:t>
    </dgm:pt>
    <dgm:pt modelId="{98990756-3970-472E-8844-FB38862DD300}" type="parTrans" cxnId="{CEA40518-5619-4214-B274-A903A90103E6}">
      <dgm:prSet/>
      <dgm:spPr/>
      <dgm:t>
        <a:bodyPr/>
        <a:lstStyle/>
        <a:p>
          <a:endParaRPr lang="es-ES"/>
        </a:p>
      </dgm:t>
    </dgm:pt>
    <dgm:pt modelId="{241F37E9-DF77-4438-B94F-C0424A935BBF}" type="sibTrans" cxnId="{CEA40518-5619-4214-B274-A903A90103E6}">
      <dgm:prSet/>
      <dgm:spPr/>
      <dgm:t>
        <a:bodyPr/>
        <a:lstStyle/>
        <a:p>
          <a:endParaRPr lang="es-ES"/>
        </a:p>
      </dgm:t>
    </dgm:pt>
    <dgm:pt modelId="{6733A7EA-F560-4337-8C9F-92CC54C26FFB}">
      <dgm:prSet phldrT="[Texto]"/>
      <dgm:spPr/>
      <dgm:t>
        <a:bodyPr/>
        <a:lstStyle/>
        <a:p>
          <a:r>
            <a:rPr lang="es-ES" dirty="0" smtClean="0"/>
            <a:t>Traumatismo</a:t>
          </a:r>
          <a:endParaRPr lang="es-ES" dirty="0"/>
        </a:p>
      </dgm:t>
    </dgm:pt>
    <dgm:pt modelId="{510EDA6D-57A1-48EC-96BB-E0AE2F0C1D21}" type="parTrans" cxnId="{0C977714-B414-4B51-8DE7-0CA2706BF5B6}">
      <dgm:prSet/>
      <dgm:spPr/>
      <dgm:t>
        <a:bodyPr/>
        <a:lstStyle/>
        <a:p>
          <a:endParaRPr lang="es-ES"/>
        </a:p>
      </dgm:t>
    </dgm:pt>
    <dgm:pt modelId="{44679E15-8A16-4817-9918-61C120980C20}" type="sibTrans" cxnId="{0C977714-B414-4B51-8DE7-0CA2706BF5B6}">
      <dgm:prSet/>
      <dgm:spPr/>
      <dgm:t>
        <a:bodyPr/>
        <a:lstStyle/>
        <a:p>
          <a:endParaRPr lang="es-ES"/>
        </a:p>
      </dgm:t>
    </dgm:pt>
    <dgm:pt modelId="{8D2E8B14-94DE-4076-9F48-B219ED00BC4C}">
      <dgm:prSet phldrT="[Texto]"/>
      <dgm:spPr/>
      <dgm:t>
        <a:bodyPr/>
        <a:lstStyle/>
        <a:p>
          <a:r>
            <a:rPr lang="es-ES" dirty="0" smtClean="0"/>
            <a:t>Hipoglicemia mantenida</a:t>
          </a:r>
          <a:endParaRPr lang="es-ES" dirty="0"/>
        </a:p>
      </dgm:t>
    </dgm:pt>
    <dgm:pt modelId="{87B9030B-36BD-4F01-A7E1-F07D7FAB0F47}" type="parTrans" cxnId="{B75C04A5-AC28-4C66-805F-4036140FC085}">
      <dgm:prSet/>
      <dgm:spPr/>
      <dgm:t>
        <a:bodyPr/>
        <a:lstStyle/>
        <a:p>
          <a:endParaRPr lang="es-ES"/>
        </a:p>
      </dgm:t>
    </dgm:pt>
    <dgm:pt modelId="{6F24D37C-906F-429E-89A7-D9C4FC4A58EC}" type="sibTrans" cxnId="{B75C04A5-AC28-4C66-805F-4036140FC085}">
      <dgm:prSet/>
      <dgm:spPr/>
      <dgm:t>
        <a:bodyPr/>
        <a:lstStyle/>
        <a:p>
          <a:endParaRPr lang="es-ES"/>
        </a:p>
      </dgm:t>
    </dgm:pt>
    <dgm:pt modelId="{7C42FFEB-9D60-4343-BAE3-72B1EE3A0806}">
      <dgm:prSet phldrT="[Texto]"/>
      <dgm:spPr/>
      <dgm:t>
        <a:bodyPr/>
        <a:lstStyle/>
        <a:p>
          <a:r>
            <a:rPr lang="es-ES" dirty="0" err="1" smtClean="0"/>
            <a:t>Hiperbilirubinemia</a:t>
          </a:r>
          <a:endParaRPr lang="es-ES" dirty="0"/>
        </a:p>
      </dgm:t>
    </dgm:pt>
    <dgm:pt modelId="{4CCA00EB-163D-45D5-BC1A-1AEF56829F27}" type="parTrans" cxnId="{F54459AC-6F65-492B-AB77-0A26522F1A35}">
      <dgm:prSet/>
      <dgm:spPr/>
      <dgm:t>
        <a:bodyPr/>
        <a:lstStyle/>
        <a:p>
          <a:endParaRPr lang="es-ES"/>
        </a:p>
      </dgm:t>
    </dgm:pt>
    <dgm:pt modelId="{A9BD4312-088B-4B4C-8971-A7C6EF40FAE5}" type="sibTrans" cxnId="{F54459AC-6F65-492B-AB77-0A26522F1A35}">
      <dgm:prSet/>
      <dgm:spPr/>
      <dgm:t>
        <a:bodyPr/>
        <a:lstStyle/>
        <a:p>
          <a:endParaRPr lang="es-ES"/>
        </a:p>
      </dgm:t>
    </dgm:pt>
    <dgm:pt modelId="{78B4D5B6-F0F8-4DC0-9687-11BA937C19D7}">
      <dgm:prSet phldrT="[Texto]"/>
      <dgm:spPr/>
      <dgm:t>
        <a:bodyPr/>
        <a:lstStyle/>
        <a:p>
          <a:r>
            <a:rPr lang="es-ES" dirty="0" smtClean="0"/>
            <a:t>Infección de SNC</a:t>
          </a:r>
          <a:endParaRPr lang="es-ES" dirty="0"/>
        </a:p>
      </dgm:t>
    </dgm:pt>
    <dgm:pt modelId="{276B1E5D-33C2-4209-8872-C42AA404B2E2}" type="parTrans" cxnId="{E98C1538-2062-4857-82DE-393660D5545A}">
      <dgm:prSet/>
      <dgm:spPr/>
      <dgm:t>
        <a:bodyPr/>
        <a:lstStyle/>
        <a:p>
          <a:endParaRPr lang="es-ES"/>
        </a:p>
      </dgm:t>
    </dgm:pt>
    <dgm:pt modelId="{B6EF44E4-E3F4-46A7-A1AF-BC433F83C937}" type="sibTrans" cxnId="{E98C1538-2062-4857-82DE-393660D5545A}">
      <dgm:prSet/>
      <dgm:spPr/>
      <dgm:t>
        <a:bodyPr/>
        <a:lstStyle/>
        <a:p>
          <a:endParaRPr lang="es-ES"/>
        </a:p>
      </dgm:t>
    </dgm:pt>
    <dgm:pt modelId="{3D3172EF-AB06-42B8-A6E8-34F55A78BD68}">
      <dgm:prSet phldrT="[Texto]"/>
      <dgm:spPr/>
      <dgm:t>
        <a:bodyPr/>
        <a:lstStyle/>
        <a:p>
          <a:r>
            <a:rPr lang="es-ES" dirty="0" smtClean="0"/>
            <a:t>Deshidratación grave</a:t>
          </a:r>
          <a:endParaRPr lang="es-ES" dirty="0"/>
        </a:p>
      </dgm:t>
    </dgm:pt>
    <dgm:pt modelId="{61211E22-EDCE-415C-9DA6-DEFB3AAC71C1}" type="sibTrans" cxnId="{6DBA88CE-1D7F-4932-B82C-5BE7A892A253}">
      <dgm:prSet/>
      <dgm:spPr/>
      <dgm:t>
        <a:bodyPr/>
        <a:lstStyle/>
        <a:p>
          <a:endParaRPr lang="es-ES"/>
        </a:p>
      </dgm:t>
    </dgm:pt>
    <dgm:pt modelId="{65D79902-BAB0-4016-B52F-57C97A3AA27E}" type="parTrans" cxnId="{6DBA88CE-1D7F-4932-B82C-5BE7A892A253}">
      <dgm:prSet/>
      <dgm:spPr/>
      <dgm:t>
        <a:bodyPr/>
        <a:lstStyle/>
        <a:p>
          <a:endParaRPr lang="es-ES"/>
        </a:p>
      </dgm:t>
    </dgm:pt>
    <dgm:pt modelId="{669AA289-5572-4A81-9C96-14D5BAF4776E}">
      <dgm:prSet phldrT="[Texto]"/>
      <dgm:spPr/>
      <dgm:t>
        <a:bodyPr/>
        <a:lstStyle/>
        <a:p>
          <a:r>
            <a:rPr lang="es-ES" dirty="0" smtClean="0"/>
            <a:t>Parada </a:t>
          </a:r>
          <a:r>
            <a:rPr lang="es-ES" dirty="0" err="1" smtClean="0"/>
            <a:t>cardio</a:t>
          </a:r>
          <a:r>
            <a:rPr lang="es-ES" dirty="0" smtClean="0"/>
            <a:t> </a:t>
          </a:r>
          <a:r>
            <a:rPr lang="es-ES" dirty="0" err="1" smtClean="0"/>
            <a:t>respiratria</a:t>
          </a:r>
          <a:endParaRPr lang="es-ES" dirty="0"/>
        </a:p>
      </dgm:t>
    </dgm:pt>
    <dgm:pt modelId="{289243B2-8A18-43FB-87C1-FC28AFB32EC9}" type="sibTrans" cxnId="{71B852BA-D771-45C8-9E69-420A54494B1C}">
      <dgm:prSet/>
      <dgm:spPr/>
      <dgm:t>
        <a:bodyPr/>
        <a:lstStyle/>
        <a:p>
          <a:endParaRPr lang="es-ES"/>
        </a:p>
      </dgm:t>
    </dgm:pt>
    <dgm:pt modelId="{4151EB94-1D32-4EFA-BDB0-E1D489F3B210}" type="parTrans" cxnId="{71B852BA-D771-45C8-9E69-420A54494B1C}">
      <dgm:prSet/>
      <dgm:spPr/>
      <dgm:t>
        <a:bodyPr/>
        <a:lstStyle/>
        <a:p>
          <a:endParaRPr lang="es-ES"/>
        </a:p>
      </dgm:t>
    </dgm:pt>
    <dgm:pt modelId="{7D4B46B3-817B-4911-83C1-86313F2AE5BA}">
      <dgm:prSet phldrT="[Texto]"/>
      <dgm:spPr/>
      <dgm:t>
        <a:bodyPr/>
        <a:lstStyle/>
        <a:p>
          <a:r>
            <a:rPr lang="es-ES" dirty="0" smtClean="0"/>
            <a:t>Estatus convulsivo</a:t>
          </a:r>
          <a:endParaRPr lang="es-ES" dirty="0"/>
        </a:p>
      </dgm:t>
    </dgm:pt>
    <dgm:pt modelId="{B9FD55A3-9DF5-4BE9-9DAE-CDC41AF782CB}" type="sibTrans" cxnId="{34DCFD03-2F59-4D60-B131-526E681F130B}">
      <dgm:prSet/>
      <dgm:spPr/>
      <dgm:t>
        <a:bodyPr/>
        <a:lstStyle/>
        <a:p>
          <a:endParaRPr lang="es-ES"/>
        </a:p>
      </dgm:t>
    </dgm:pt>
    <dgm:pt modelId="{285F8612-1B5E-427C-BD1C-4BD32E7C27EC}" type="parTrans" cxnId="{34DCFD03-2F59-4D60-B131-526E681F130B}">
      <dgm:prSet/>
      <dgm:spPr/>
      <dgm:t>
        <a:bodyPr/>
        <a:lstStyle/>
        <a:p>
          <a:endParaRPr lang="es-ES"/>
        </a:p>
      </dgm:t>
    </dgm:pt>
    <dgm:pt modelId="{185B98D1-5D06-4757-97D4-E25B9DF4E837}">
      <dgm:prSet phldrT="[Texto]"/>
      <dgm:spPr/>
      <dgm:t>
        <a:bodyPr/>
        <a:lstStyle/>
        <a:p>
          <a:r>
            <a:rPr lang="es-ES" dirty="0" smtClean="0"/>
            <a:t>Traumatismo craneal</a:t>
          </a:r>
          <a:endParaRPr lang="es-ES" dirty="0"/>
        </a:p>
      </dgm:t>
    </dgm:pt>
    <dgm:pt modelId="{59D17A7B-3040-4160-99F2-466DBE820903}" type="sibTrans" cxnId="{5430C219-CC98-4079-BBEA-B93E55522F45}">
      <dgm:prSet/>
      <dgm:spPr/>
      <dgm:t>
        <a:bodyPr/>
        <a:lstStyle/>
        <a:p>
          <a:endParaRPr lang="es-ES"/>
        </a:p>
      </dgm:t>
    </dgm:pt>
    <dgm:pt modelId="{8BC4FBBD-E027-44E9-9903-2D69A2D83210}" type="parTrans" cxnId="{5430C219-CC98-4079-BBEA-B93E55522F45}">
      <dgm:prSet/>
      <dgm:spPr/>
      <dgm:t>
        <a:bodyPr/>
        <a:lstStyle/>
        <a:p>
          <a:endParaRPr lang="es-ES"/>
        </a:p>
      </dgm:t>
    </dgm:pt>
    <dgm:pt modelId="{AC491178-177B-425B-A179-9BD85F087A00}">
      <dgm:prSet phldrT="[Texto]"/>
      <dgm:spPr/>
      <dgm:t>
        <a:bodyPr/>
        <a:lstStyle/>
        <a:p>
          <a:r>
            <a:rPr lang="es-ES" dirty="0" smtClean="0"/>
            <a:t>Infección</a:t>
          </a:r>
          <a:endParaRPr lang="es-ES" dirty="0"/>
        </a:p>
      </dgm:t>
    </dgm:pt>
    <dgm:pt modelId="{63471DD6-7518-4F64-9F18-214681FA6D45}" type="sibTrans" cxnId="{7EFB29C6-6853-4BEE-87D9-CE754025FF0E}">
      <dgm:prSet/>
      <dgm:spPr/>
      <dgm:t>
        <a:bodyPr/>
        <a:lstStyle/>
        <a:p>
          <a:endParaRPr lang="es-ES"/>
        </a:p>
      </dgm:t>
    </dgm:pt>
    <dgm:pt modelId="{56F215FD-86B4-4D97-B5FF-F0F41E25EE73}" type="parTrans" cxnId="{7EFB29C6-6853-4BEE-87D9-CE754025FF0E}">
      <dgm:prSet/>
      <dgm:spPr/>
      <dgm:t>
        <a:bodyPr/>
        <a:lstStyle/>
        <a:p>
          <a:endParaRPr lang="es-ES"/>
        </a:p>
      </dgm:t>
    </dgm:pt>
    <dgm:pt modelId="{CE58A952-2C85-47DE-AFE4-E13E7C502D19}" type="pres">
      <dgm:prSet presAssocID="{F8B53097-25EA-457E-BE79-3AE48922A3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2A4C42-44B7-445A-BD9A-AFBA63262E12}" type="pres">
      <dgm:prSet presAssocID="{F1CE355A-0933-4C1A-9FCA-9802D8F72986}" presName="composite" presStyleCnt="0"/>
      <dgm:spPr/>
      <dgm:t>
        <a:bodyPr/>
        <a:lstStyle/>
        <a:p>
          <a:endParaRPr lang="es-ES"/>
        </a:p>
      </dgm:t>
    </dgm:pt>
    <dgm:pt modelId="{28FF19CA-12F4-445F-8381-4464BCEB20CA}" type="pres">
      <dgm:prSet presAssocID="{F1CE355A-0933-4C1A-9FCA-9802D8F7298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0CB429-E9D2-4232-ADFD-4B21C1D84DCA}" type="pres">
      <dgm:prSet presAssocID="{F1CE355A-0933-4C1A-9FCA-9802D8F7298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BC6041-E9F1-4CAE-BECF-837ABC8352CD}" type="pres">
      <dgm:prSet presAssocID="{3EF966BC-D14E-4C58-A8D2-0695DB6C92C6}" presName="space" presStyleCnt="0"/>
      <dgm:spPr/>
      <dgm:t>
        <a:bodyPr/>
        <a:lstStyle/>
        <a:p>
          <a:endParaRPr lang="es-ES"/>
        </a:p>
      </dgm:t>
    </dgm:pt>
    <dgm:pt modelId="{E93961E8-A54A-474D-B7BC-B22D1FC3E53B}" type="pres">
      <dgm:prSet presAssocID="{8488CC3F-2EEA-4C95-97E8-83ECCAEEA538}" presName="composite" presStyleCnt="0"/>
      <dgm:spPr/>
      <dgm:t>
        <a:bodyPr/>
        <a:lstStyle/>
        <a:p>
          <a:endParaRPr lang="es-ES"/>
        </a:p>
      </dgm:t>
    </dgm:pt>
    <dgm:pt modelId="{DD2F42ED-6A9D-4D34-8F31-504795ABD9F9}" type="pres">
      <dgm:prSet presAssocID="{8488CC3F-2EEA-4C95-97E8-83ECCAEEA53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575A51-D30B-46B7-9AF0-3E730A860C96}" type="pres">
      <dgm:prSet presAssocID="{8488CC3F-2EEA-4C95-97E8-83ECCAEEA53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289553-3216-498D-AC86-2916F8BA5483}" type="pres">
      <dgm:prSet presAssocID="{0300B73C-72A9-4C38-8D3D-A3670525A2DC}" presName="space" presStyleCnt="0"/>
      <dgm:spPr/>
      <dgm:t>
        <a:bodyPr/>
        <a:lstStyle/>
        <a:p>
          <a:endParaRPr lang="es-ES"/>
        </a:p>
      </dgm:t>
    </dgm:pt>
    <dgm:pt modelId="{2F7931F3-77FE-4864-9D47-1FA61FE82B10}" type="pres">
      <dgm:prSet presAssocID="{6438E76A-114E-43BF-8EFD-BB01C171B65C}" presName="composite" presStyleCnt="0"/>
      <dgm:spPr/>
      <dgm:t>
        <a:bodyPr/>
        <a:lstStyle/>
        <a:p>
          <a:endParaRPr lang="es-ES"/>
        </a:p>
      </dgm:t>
    </dgm:pt>
    <dgm:pt modelId="{AFBA3D8B-4859-45FD-A354-9DC145AC5FDE}" type="pres">
      <dgm:prSet presAssocID="{6438E76A-114E-43BF-8EFD-BB01C171B65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F0C2A8-9246-4A0B-9E3C-6BB63955041E}" type="pres">
      <dgm:prSet presAssocID="{6438E76A-114E-43BF-8EFD-BB01C171B65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A4C24E-B08D-44C6-8EC0-C917B7574E6B}" srcId="{F8B53097-25EA-457E-BE79-3AE48922A396}" destId="{6438E76A-114E-43BF-8EFD-BB01C171B65C}" srcOrd="2" destOrd="0" parTransId="{D06E5D67-3109-4E39-A090-A9A69E3875BC}" sibTransId="{D0FF7A25-5F25-4FFE-98DA-CADB3A80CCFB}"/>
    <dgm:cxn modelId="{9042E27B-9614-48C0-AAE2-3161F1E81F25}" type="presOf" srcId="{8D2E8B14-94DE-4076-9F48-B219ED00BC4C}" destId="{89575A51-D30B-46B7-9AF0-3E730A860C96}" srcOrd="0" destOrd="4" presId="urn:microsoft.com/office/officeart/2005/8/layout/hList1"/>
    <dgm:cxn modelId="{34DCFD03-2F59-4D60-B131-526E681F130B}" srcId="{6438E76A-114E-43BF-8EFD-BB01C171B65C}" destId="{7D4B46B3-817B-4911-83C1-86313F2AE5BA}" srcOrd="2" destOrd="0" parTransId="{285F8612-1B5E-427C-BD1C-4BD32E7C27EC}" sibTransId="{B9FD55A3-9DF5-4BE9-9DAE-CDC41AF782CB}"/>
    <dgm:cxn modelId="{A9259DA6-62BC-4C39-BF3B-06DFFD228102}" type="presOf" srcId="{AC491178-177B-425B-A179-9BD85F087A00}" destId="{DFF0C2A8-9246-4A0B-9E3C-6BB63955041E}" srcOrd="0" destOrd="0" presId="urn:microsoft.com/office/officeart/2005/8/layout/hList1"/>
    <dgm:cxn modelId="{B75C04A5-AC28-4C66-805F-4036140FC085}" srcId="{8488CC3F-2EEA-4C95-97E8-83ECCAEEA538}" destId="{8D2E8B14-94DE-4076-9F48-B219ED00BC4C}" srcOrd="4" destOrd="0" parTransId="{87B9030B-36BD-4F01-A7E1-F07D7FAB0F47}" sibTransId="{6F24D37C-906F-429E-89A7-D9C4FC4A58EC}"/>
    <dgm:cxn modelId="{7EFB29C6-6853-4BEE-87D9-CE754025FF0E}" srcId="{6438E76A-114E-43BF-8EFD-BB01C171B65C}" destId="{AC491178-177B-425B-A179-9BD85F087A00}" srcOrd="0" destOrd="0" parTransId="{56F215FD-86B4-4D97-B5FF-F0F41E25EE73}" sibTransId="{63471DD6-7518-4F64-9F18-214681FA6D45}"/>
    <dgm:cxn modelId="{26A45E59-08BE-4821-BD78-27B657F8CF03}" type="presOf" srcId="{8488CC3F-2EEA-4C95-97E8-83ECCAEEA538}" destId="{DD2F42ED-6A9D-4D34-8F31-504795ABD9F9}" srcOrd="0" destOrd="0" presId="urn:microsoft.com/office/officeart/2005/8/layout/hList1"/>
    <dgm:cxn modelId="{6DBA88CE-1D7F-4932-B82C-5BE7A892A253}" srcId="{6438E76A-114E-43BF-8EFD-BB01C171B65C}" destId="{3D3172EF-AB06-42B8-A6E8-34F55A78BD68}" srcOrd="4" destOrd="0" parTransId="{65D79902-BAB0-4016-B52F-57C97A3AA27E}" sibTransId="{61211E22-EDCE-415C-9DA6-DEFB3AAC71C1}"/>
    <dgm:cxn modelId="{7E142D0C-5F44-44B3-BF35-348E7AD0DB85}" type="presOf" srcId="{17766192-8E0A-4035-8027-F3183AA48C2E}" destId="{1E0CB429-E9D2-4232-ADFD-4B21C1D84DCA}" srcOrd="0" destOrd="0" presId="urn:microsoft.com/office/officeart/2005/8/layout/hList1"/>
    <dgm:cxn modelId="{97989057-559A-415B-BC1A-25C42C234323}" srcId="{1FC43B60-C6BD-4254-88A5-2231D9456203}" destId="{5750AADE-F0F9-4C6E-82F6-22F67C490636}" srcOrd="0" destOrd="0" parTransId="{9385A4C3-3ED4-4CBE-8684-FFCBBCC2E3F5}" sibTransId="{BCAEE30B-F537-4C16-B14D-F015D364D328}"/>
    <dgm:cxn modelId="{ABEC18D7-D1BE-4D3B-8C5B-5A7F91610100}" type="presOf" srcId="{69EA986D-00FC-44BB-A5DA-00627A719388}" destId="{89575A51-D30B-46B7-9AF0-3E730A860C96}" srcOrd="0" destOrd="2" presId="urn:microsoft.com/office/officeart/2005/8/layout/hList1"/>
    <dgm:cxn modelId="{19980FEB-DC83-4F81-9F8F-5849AF916ED0}" type="presOf" srcId="{5750AADE-F0F9-4C6E-82F6-22F67C490636}" destId="{1E0CB429-E9D2-4232-ADFD-4B21C1D84DCA}" srcOrd="0" destOrd="6" presId="urn:microsoft.com/office/officeart/2005/8/layout/hList1"/>
    <dgm:cxn modelId="{72EBA74C-6BCE-48EB-8BC2-DFCEABAE20CC}" type="presOf" srcId="{3D3172EF-AB06-42B8-A6E8-34F55A78BD68}" destId="{DFF0C2A8-9246-4A0B-9E3C-6BB63955041E}" srcOrd="0" destOrd="4" presId="urn:microsoft.com/office/officeart/2005/8/layout/hList1"/>
    <dgm:cxn modelId="{BF3F6258-53DD-48B9-93C3-2358B4F84304}" srcId="{F8B53097-25EA-457E-BE79-3AE48922A396}" destId="{F1CE355A-0933-4C1A-9FCA-9802D8F72986}" srcOrd="0" destOrd="0" parTransId="{D32F694F-FE26-42DF-A666-4D20D229681A}" sibTransId="{3EF966BC-D14E-4C58-A8D2-0695DB6C92C6}"/>
    <dgm:cxn modelId="{2494205A-51BE-4FD1-BF7D-23C34A529BDD}" type="presOf" srcId="{D5131844-0B59-4736-BF7C-B37E8B996105}" destId="{1E0CB429-E9D2-4232-ADFD-4B21C1D84DCA}" srcOrd="0" destOrd="7" presId="urn:microsoft.com/office/officeart/2005/8/layout/hList1"/>
    <dgm:cxn modelId="{62C4478E-CF1C-44BD-8735-9F729A39753A}" srcId="{8488CC3F-2EEA-4C95-97E8-83ECCAEEA538}" destId="{E123E898-6F4C-4700-AE72-B92DDE5B0804}" srcOrd="1" destOrd="0" parTransId="{FCDB236F-5DCC-4297-B3E2-797EA9DD67DD}" sibTransId="{07F839C9-2072-4BA1-9042-CF00551EDCC2}"/>
    <dgm:cxn modelId="{F54459AC-6F65-492B-AB77-0A26522F1A35}" srcId="{8488CC3F-2EEA-4C95-97E8-83ECCAEEA538}" destId="{7C42FFEB-9D60-4343-BAE3-72B1EE3A0806}" srcOrd="5" destOrd="0" parTransId="{4CCA00EB-163D-45D5-BC1A-1AEF56829F27}" sibTransId="{A9BD4312-088B-4B4C-8971-A7C6EF40FAE5}"/>
    <dgm:cxn modelId="{EF203106-BA8A-432A-96E7-A12FB33193FD}" type="presOf" srcId="{B8F1E57B-B576-435C-8D3A-005E219FD45D}" destId="{89575A51-D30B-46B7-9AF0-3E730A860C96}" srcOrd="0" destOrd="0" presId="urn:microsoft.com/office/officeart/2005/8/layout/hList1"/>
    <dgm:cxn modelId="{71B852BA-D771-45C8-9E69-420A54494B1C}" srcId="{6438E76A-114E-43BF-8EFD-BB01C171B65C}" destId="{669AA289-5572-4A81-9C96-14D5BAF4776E}" srcOrd="3" destOrd="0" parTransId="{4151EB94-1D32-4EFA-BDB0-E1D489F3B210}" sibTransId="{289243B2-8A18-43FB-87C1-FC28AFB32EC9}"/>
    <dgm:cxn modelId="{49C32E2E-8710-487C-BBAA-E17808F93C46}" type="presOf" srcId="{E123E898-6F4C-4700-AE72-B92DDE5B0804}" destId="{89575A51-D30B-46B7-9AF0-3E730A860C96}" srcOrd="0" destOrd="1" presId="urn:microsoft.com/office/officeart/2005/8/layout/hList1"/>
    <dgm:cxn modelId="{1C17EDD5-0D53-410B-B8CD-1F740A796E81}" type="presOf" srcId="{78B4D5B6-F0F8-4DC0-9687-11BA937C19D7}" destId="{89575A51-D30B-46B7-9AF0-3E730A860C96}" srcOrd="0" destOrd="6" presId="urn:microsoft.com/office/officeart/2005/8/layout/hList1"/>
    <dgm:cxn modelId="{08469194-6E54-465A-8B15-A3A75716EBC1}" type="presOf" srcId="{0F27A80A-DD1A-494E-9990-E1B4AF45C0D3}" destId="{1E0CB429-E9D2-4232-ADFD-4B21C1D84DCA}" srcOrd="0" destOrd="10" presId="urn:microsoft.com/office/officeart/2005/8/layout/hList1"/>
    <dgm:cxn modelId="{84FE5DFA-9CF9-4252-B39E-73312772D72F}" type="presOf" srcId="{F8B53097-25EA-457E-BE79-3AE48922A396}" destId="{CE58A952-2C85-47DE-AFE4-E13E7C502D19}" srcOrd="0" destOrd="0" presId="urn:microsoft.com/office/officeart/2005/8/layout/hList1"/>
    <dgm:cxn modelId="{E6BF2285-FCB6-42B5-8A63-653FB41E168E}" srcId="{1FC43B60-C6BD-4254-88A5-2231D9456203}" destId="{0F27A80A-DD1A-494E-9990-E1B4AF45C0D3}" srcOrd="4" destOrd="0" parTransId="{FB3CF850-2F78-4AE3-A8DC-C291F36EE024}" sibTransId="{497B7ECA-EF8D-474C-9426-CDEB90D60F02}"/>
    <dgm:cxn modelId="{82357200-5640-4948-BDDE-21B6B3CC2050}" type="presOf" srcId="{7C34DD09-56E6-4E8A-8486-80F61880E288}" destId="{1E0CB429-E9D2-4232-ADFD-4B21C1D84DCA}" srcOrd="0" destOrd="8" presId="urn:microsoft.com/office/officeart/2005/8/layout/hList1"/>
    <dgm:cxn modelId="{1FDF75CD-DC0D-48DF-B6AE-2D701D79AF74}" type="presOf" srcId="{669AA289-5572-4A81-9C96-14D5BAF4776E}" destId="{DFF0C2A8-9246-4A0B-9E3C-6BB63955041E}" srcOrd="0" destOrd="3" presId="urn:microsoft.com/office/officeart/2005/8/layout/hList1"/>
    <dgm:cxn modelId="{779849BC-940E-40D6-A284-4E82835E6269}" srcId="{1FC43B60-C6BD-4254-88A5-2231D9456203}" destId="{1FCA1CD7-8F03-493D-92CD-FA376BF84CDB}" srcOrd="3" destOrd="0" parTransId="{E5F0F662-1649-479A-B32B-BE6CFF599DC7}" sibTransId="{E8FC87C4-FE89-4EC2-98FF-5430509B05FD}"/>
    <dgm:cxn modelId="{5430C219-CC98-4079-BBEA-B93E55522F45}" srcId="{6438E76A-114E-43BF-8EFD-BB01C171B65C}" destId="{185B98D1-5D06-4757-97D4-E25B9DF4E837}" srcOrd="1" destOrd="0" parTransId="{8BC4FBBD-E027-44E9-9903-2D69A2D83210}" sibTransId="{59D17A7B-3040-4160-99F2-466DBE820903}"/>
    <dgm:cxn modelId="{9021332A-80BD-4EDA-A109-30200C760AAB}" srcId="{126ACD12-E702-4D4A-A602-ABF947C27B60}" destId="{88610DE6-BDD0-49BC-854F-2FE210809A70}" srcOrd="0" destOrd="0" parTransId="{AB4321BB-F2F1-483F-9BFD-834ACCA1BA07}" sibTransId="{6A6633E7-440C-4E11-8FB0-6366F0244916}"/>
    <dgm:cxn modelId="{7C587DC7-3A85-4FF7-9687-C21B07BC35E0}" srcId="{F1CE355A-0933-4C1A-9FCA-9802D8F72986}" destId="{17766192-8E0A-4035-8027-F3183AA48C2E}" srcOrd="0" destOrd="0" parTransId="{CC9F5C90-47AC-4B27-9FE1-0A566357406F}" sibTransId="{BB6AD250-DEB4-4CFF-AFAA-861BC383B8D4}"/>
    <dgm:cxn modelId="{591F17FF-4262-4C57-90E9-5D4416E5AEAF}" type="presOf" srcId="{7C42FFEB-9D60-4343-BAE3-72B1EE3A0806}" destId="{89575A51-D30B-46B7-9AF0-3E730A860C96}" srcOrd="0" destOrd="5" presId="urn:microsoft.com/office/officeart/2005/8/layout/hList1"/>
    <dgm:cxn modelId="{0C977714-B414-4B51-8DE7-0CA2706BF5B6}" srcId="{8488CC3F-2EEA-4C95-97E8-83ECCAEEA538}" destId="{6733A7EA-F560-4337-8C9F-92CC54C26FFB}" srcOrd="3" destOrd="0" parTransId="{510EDA6D-57A1-48EC-96BB-E0AE2F0C1D21}" sibTransId="{44679E15-8A16-4817-9918-61C120980C20}"/>
    <dgm:cxn modelId="{74BDCF65-20A7-4BA3-9713-B26ED6367501}" type="presOf" srcId="{6733A7EA-F560-4337-8C9F-92CC54C26FFB}" destId="{89575A51-D30B-46B7-9AF0-3E730A860C96}" srcOrd="0" destOrd="3" presId="urn:microsoft.com/office/officeart/2005/8/layout/hList1"/>
    <dgm:cxn modelId="{A9204F14-8DED-43D2-9E96-4139A409753C}" type="presOf" srcId="{6438E76A-114E-43BF-8EFD-BB01C171B65C}" destId="{AFBA3D8B-4859-45FD-A354-9DC145AC5FDE}" srcOrd="0" destOrd="0" presId="urn:microsoft.com/office/officeart/2005/8/layout/hList1"/>
    <dgm:cxn modelId="{DFEB98AB-8E61-40FF-9D36-A688BD306B57}" type="presOf" srcId="{1FC43B60-C6BD-4254-88A5-2231D9456203}" destId="{1E0CB429-E9D2-4232-ADFD-4B21C1D84DCA}" srcOrd="0" destOrd="5" presId="urn:microsoft.com/office/officeart/2005/8/layout/hList1"/>
    <dgm:cxn modelId="{CEA40518-5619-4214-B274-A903A90103E6}" srcId="{8488CC3F-2EEA-4C95-97E8-83ECCAEEA538}" destId="{69EA986D-00FC-44BB-A5DA-00627A719388}" srcOrd="2" destOrd="0" parTransId="{98990756-3970-472E-8844-FB38862DD300}" sibTransId="{241F37E9-DF77-4438-B94F-C0424A935BBF}"/>
    <dgm:cxn modelId="{BFD4CF58-70B1-4681-A7D9-4D904EE4CE8A}" type="presOf" srcId="{AA8773CD-4E68-42E7-B82A-2430811DEB3D}" destId="{1E0CB429-E9D2-4232-ADFD-4B21C1D84DCA}" srcOrd="0" destOrd="1" presId="urn:microsoft.com/office/officeart/2005/8/layout/hList1"/>
    <dgm:cxn modelId="{983E3FBE-6CF2-4A03-89F4-24B7924C530B}" type="presOf" srcId="{126ACD12-E702-4D4A-A602-ABF947C27B60}" destId="{1E0CB429-E9D2-4232-ADFD-4B21C1D84DCA}" srcOrd="0" destOrd="3" presId="urn:microsoft.com/office/officeart/2005/8/layout/hList1"/>
    <dgm:cxn modelId="{FC72E207-D3C8-44CF-ABE5-E0ED629842AB}" type="presOf" srcId="{FC4EBE6A-965D-4008-B2E6-8D078A1EF693}" destId="{1E0CB429-E9D2-4232-ADFD-4B21C1D84DCA}" srcOrd="0" destOrd="2" presId="urn:microsoft.com/office/officeart/2005/8/layout/hList1"/>
    <dgm:cxn modelId="{1C373D6B-C2B1-4DE6-8611-B69DE7C6CBEE}" srcId="{1FC43B60-C6BD-4254-88A5-2231D9456203}" destId="{D5131844-0B59-4736-BF7C-B37E8B996105}" srcOrd="1" destOrd="0" parTransId="{767888D0-8BC7-4C31-9213-F167012F639B}" sibTransId="{B960B23D-D2F5-4F13-9427-7B85414F886A}"/>
    <dgm:cxn modelId="{60A84371-5367-4638-8655-8E5D7C74D4B4}" srcId="{1FC43B60-C6BD-4254-88A5-2231D9456203}" destId="{7C34DD09-56E6-4E8A-8486-80F61880E288}" srcOrd="2" destOrd="0" parTransId="{2106C6E9-5819-4407-98AB-7C272C539472}" sibTransId="{4A6F99A3-C6DF-4F7E-ACE9-21ABC75497FC}"/>
    <dgm:cxn modelId="{5CA9DA1B-EF06-42C8-9701-A393CCA8FD41}" type="presOf" srcId="{F1CE355A-0933-4C1A-9FCA-9802D8F72986}" destId="{28FF19CA-12F4-445F-8381-4464BCEB20CA}" srcOrd="0" destOrd="0" presId="urn:microsoft.com/office/officeart/2005/8/layout/hList1"/>
    <dgm:cxn modelId="{3F49C230-D844-40FD-A31B-CFB58931CDDF}" srcId="{17766192-8E0A-4035-8027-F3183AA48C2E}" destId="{FC4EBE6A-965D-4008-B2E6-8D078A1EF693}" srcOrd="1" destOrd="0" parTransId="{D0885852-8CDE-4287-8FC6-4FA25E8D62F7}" sibTransId="{52A4ED26-C6F5-4F85-A544-9D295F416B23}"/>
    <dgm:cxn modelId="{96589BBA-2901-4AA7-9D10-AD13EF35715D}" type="presOf" srcId="{88610DE6-BDD0-49BC-854F-2FE210809A70}" destId="{1E0CB429-E9D2-4232-ADFD-4B21C1D84DCA}" srcOrd="0" destOrd="4" presId="urn:microsoft.com/office/officeart/2005/8/layout/hList1"/>
    <dgm:cxn modelId="{E98C1538-2062-4857-82DE-393660D5545A}" srcId="{8488CC3F-2EEA-4C95-97E8-83ECCAEEA538}" destId="{78B4D5B6-F0F8-4DC0-9687-11BA937C19D7}" srcOrd="6" destOrd="0" parTransId="{276B1E5D-33C2-4209-8872-C42AA404B2E2}" sibTransId="{B6EF44E4-E3F4-46A7-A1AF-BC433F83C937}"/>
    <dgm:cxn modelId="{03A124C5-B59A-4B1A-A507-DD3C86F847A3}" srcId="{F1CE355A-0933-4C1A-9FCA-9802D8F72986}" destId="{126ACD12-E702-4D4A-A602-ABF947C27B60}" srcOrd="1" destOrd="0" parTransId="{62911167-50B5-4D7D-8129-93D7B4F507E1}" sibTransId="{A6760991-8A24-49AE-8BF7-BA64118CE39C}"/>
    <dgm:cxn modelId="{C087171B-0DF6-4697-A0C5-A825095F2994}" type="presOf" srcId="{185B98D1-5D06-4757-97D4-E25B9DF4E837}" destId="{DFF0C2A8-9246-4A0B-9E3C-6BB63955041E}" srcOrd="0" destOrd="1" presId="urn:microsoft.com/office/officeart/2005/8/layout/hList1"/>
    <dgm:cxn modelId="{5D22B964-B5DB-46DE-82E8-C8B1DE78D998}" srcId="{8488CC3F-2EEA-4C95-97E8-83ECCAEEA538}" destId="{B8F1E57B-B576-435C-8D3A-005E219FD45D}" srcOrd="0" destOrd="0" parTransId="{2B5986A7-4450-4510-8B2D-D7510C511C7A}" sibTransId="{964AD6F2-36B6-416A-A22C-07B648566F8D}"/>
    <dgm:cxn modelId="{FFF74DB2-BAA0-4741-A674-FE6F7325160A}" srcId="{17766192-8E0A-4035-8027-F3183AA48C2E}" destId="{AA8773CD-4E68-42E7-B82A-2430811DEB3D}" srcOrd="0" destOrd="0" parTransId="{8ECE75F3-F1A8-4A44-923E-A1E59FBE8244}" sibTransId="{BA5A2E23-B7D0-4646-8EFC-B0E26CFE7E2C}"/>
    <dgm:cxn modelId="{B644C0DC-7921-4C5D-B67A-7CE1D7A616CA}" type="presOf" srcId="{1FCA1CD7-8F03-493D-92CD-FA376BF84CDB}" destId="{1E0CB429-E9D2-4232-ADFD-4B21C1D84DCA}" srcOrd="0" destOrd="9" presId="urn:microsoft.com/office/officeart/2005/8/layout/hList1"/>
    <dgm:cxn modelId="{7D690D25-FFE6-4B5A-863C-C88BE71BCCB8}" type="presOf" srcId="{7D4B46B3-817B-4911-83C1-86313F2AE5BA}" destId="{DFF0C2A8-9246-4A0B-9E3C-6BB63955041E}" srcOrd="0" destOrd="2" presId="urn:microsoft.com/office/officeart/2005/8/layout/hList1"/>
    <dgm:cxn modelId="{235B5284-442E-4CD5-B044-F3898E6EC284}" srcId="{F8B53097-25EA-457E-BE79-3AE48922A396}" destId="{8488CC3F-2EEA-4C95-97E8-83ECCAEEA538}" srcOrd="1" destOrd="0" parTransId="{E532BAF2-FB1A-4932-ACE7-3741C3C282E8}" sibTransId="{0300B73C-72A9-4C38-8D3D-A3670525A2DC}"/>
    <dgm:cxn modelId="{1A33E53F-DB7C-4C48-B0A9-054B93489514}" srcId="{F1CE355A-0933-4C1A-9FCA-9802D8F72986}" destId="{1FC43B60-C6BD-4254-88A5-2231D9456203}" srcOrd="2" destOrd="0" parTransId="{3B0E9A07-B612-44AA-8FAC-7FD37EDED0C5}" sibTransId="{D03C42FB-EE5D-422E-BD9E-D69BB2DA9E25}"/>
    <dgm:cxn modelId="{FAACC7E2-342E-4014-B994-E276CBB89B4E}" type="presParOf" srcId="{CE58A952-2C85-47DE-AFE4-E13E7C502D19}" destId="{452A4C42-44B7-445A-BD9A-AFBA63262E12}" srcOrd="0" destOrd="0" presId="urn:microsoft.com/office/officeart/2005/8/layout/hList1"/>
    <dgm:cxn modelId="{F3A7C5D6-AB46-4C01-9341-464630B1BDB2}" type="presParOf" srcId="{452A4C42-44B7-445A-BD9A-AFBA63262E12}" destId="{28FF19CA-12F4-445F-8381-4464BCEB20CA}" srcOrd="0" destOrd="0" presId="urn:microsoft.com/office/officeart/2005/8/layout/hList1"/>
    <dgm:cxn modelId="{8D3AC880-F7A9-4FB3-9B28-E514B3037BEA}" type="presParOf" srcId="{452A4C42-44B7-445A-BD9A-AFBA63262E12}" destId="{1E0CB429-E9D2-4232-ADFD-4B21C1D84DCA}" srcOrd="1" destOrd="0" presId="urn:microsoft.com/office/officeart/2005/8/layout/hList1"/>
    <dgm:cxn modelId="{2D095174-7324-4D53-AFDE-1371DE18AB9F}" type="presParOf" srcId="{CE58A952-2C85-47DE-AFE4-E13E7C502D19}" destId="{DCBC6041-E9F1-4CAE-BECF-837ABC8352CD}" srcOrd="1" destOrd="0" presId="urn:microsoft.com/office/officeart/2005/8/layout/hList1"/>
    <dgm:cxn modelId="{DC64EEE5-38E9-4FA4-8D7A-0AFFBC3851AA}" type="presParOf" srcId="{CE58A952-2C85-47DE-AFE4-E13E7C502D19}" destId="{E93961E8-A54A-474D-B7BC-B22D1FC3E53B}" srcOrd="2" destOrd="0" presId="urn:microsoft.com/office/officeart/2005/8/layout/hList1"/>
    <dgm:cxn modelId="{FB2042C9-DBE8-42B2-B883-37A2BEA32243}" type="presParOf" srcId="{E93961E8-A54A-474D-B7BC-B22D1FC3E53B}" destId="{DD2F42ED-6A9D-4D34-8F31-504795ABD9F9}" srcOrd="0" destOrd="0" presId="urn:microsoft.com/office/officeart/2005/8/layout/hList1"/>
    <dgm:cxn modelId="{C609E13B-14E0-420C-B359-B9AB5E410659}" type="presParOf" srcId="{E93961E8-A54A-474D-B7BC-B22D1FC3E53B}" destId="{89575A51-D30B-46B7-9AF0-3E730A860C96}" srcOrd="1" destOrd="0" presId="urn:microsoft.com/office/officeart/2005/8/layout/hList1"/>
    <dgm:cxn modelId="{A78FB34F-C102-4FBF-9B2F-76CA981AB2A0}" type="presParOf" srcId="{CE58A952-2C85-47DE-AFE4-E13E7C502D19}" destId="{70289553-3216-498D-AC86-2916F8BA5483}" srcOrd="3" destOrd="0" presId="urn:microsoft.com/office/officeart/2005/8/layout/hList1"/>
    <dgm:cxn modelId="{1D5B87F1-C66F-4DB6-BF85-1562304033BF}" type="presParOf" srcId="{CE58A952-2C85-47DE-AFE4-E13E7C502D19}" destId="{2F7931F3-77FE-4864-9D47-1FA61FE82B10}" srcOrd="4" destOrd="0" presId="urn:microsoft.com/office/officeart/2005/8/layout/hList1"/>
    <dgm:cxn modelId="{5722F25B-4019-42D6-AB66-B2332CFD2E90}" type="presParOf" srcId="{2F7931F3-77FE-4864-9D47-1FA61FE82B10}" destId="{AFBA3D8B-4859-45FD-A354-9DC145AC5FDE}" srcOrd="0" destOrd="0" presId="urn:microsoft.com/office/officeart/2005/8/layout/hList1"/>
    <dgm:cxn modelId="{C124DA12-E312-4DD9-AB06-E91632813E55}" type="presParOf" srcId="{2F7931F3-77FE-4864-9D47-1FA61FE82B10}" destId="{DFF0C2A8-9246-4A0B-9E3C-6BB63955041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F63909-FF0B-4D25-BFF7-FE30E00FF1EE}" type="doc">
      <dgm:prSet loTypeId="urn:microsoft.com/office/officeart/2005/8/layout/hierarchy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2435FA6-AE17-4E57-A5AB-10BCF2D1810C}">
      <dgm:prSet phldrT="[Texto]"/>
      <dgm:spPr/>
      <dgm:t>
        <a:bodyPr/>
        <a:lstStyle/>
        <a:p>
          <a:r>
            <a:rPr lang="es-ES" dirty="0" smtClean="0"/>
            <a:t>NEUROPATOLOGÍA</a:t>
          </a:r>
          <a:endParaRPr lang="es-ES" dirty="0"/>
        </a:p>
      </dgm:t>
    </dgm:pt>
    <dgm:pt modelId="{63AF515E-F23C-49ED-AC72-3C74F3740577}" type="parTrans" cxnId="{CE84FE2E-F6F3-42C4-A19D-4841B9F56C26}">
      <dgm:prSet/>
      <dgm:spPr/>
      <dgm:t>
        <a:bodyPr/>
        <a:lstStyle/>
        <a:p>
          <a:endParaRPr lang="es-ES"/>
        </a:p>
      </dgm:t>
    </dgm:pt>
    <dgm:pt modelId="{A2B5EBAE-00E7-43C2-A67D-D7E4834E88BA}" type="sibTrans" cxnId="{CE84FE2E-F6F3-42C4-A19D-4841B9F56C26}">
      <dgm:prSet/>
      <dgm:spPr/>
      <dgm:t>
        <a:bodyPr/>
        <a:lstStyle/>
        <a:p>
          <a:endParaRPr lang="es-ES"/>
        </a:p>
      </dgm:t>
    </dgm:pt>
    <dgm:pt modelId="{ED82CD83-E759-453D-BB10-754B766049A0}">
      <dgm:prSet phldrT="[Texto]"/>
      <dgm:spPr/>
      <dgm:t>
        <a:bodyPr/>
        <a:lstStyle/>
        <a:p>
          <a:r>
            <a:rPr lang="es-ES" dirty="0" smtClean="0"/>
            <a:t>Malformaciones</a:t>
          </a:r>
          <a:endParaRPr lang="es-ES" dirty="0"/>
        </a:p>
      </dgm:t>
    </dgm:pt>
    <dgm:pt modelId="{86CE8659-9D4A-464F-B717-3A6787D2D1C1}" type="parTrans" cxnId="{12718DEF-2674-40A9-9E02-C464F3A25444}">
      <dgm:prSet/>
      <dgm:spPr/>
      <dgm:t>
        <a:bodyPr/>
        <a:lstStyle/>
        <a:p>
          <a:endParaRPr lang="es-ES"/>
        </a:p>
      </dgm:t>
    </dgm:pt>
    <dgm:pt modelId="{8CAEFE0B-BD07-45EB-B0EC-A1A2CD325130}" type="sibTrans" cxnId="{12718DEF-2674-40A9-9E02-C464F3A25444}">
      <dgm:prSet/>
      <dgm:spPr/>
      <dgm:t>
        <a:bodyPr/>
        <a:lstStyle/>
        <a:p>
          <a:endParaRPr lang="es-ES"/>
        </a:p>
      </dgm:t>
    </dgm:pt>
    <dgm:pt modelId="{4698AC43-EACC-42B1-A6EF-C2A1EA2792B8}">
      <dgm:prSet phldrT="[Texto]"/>
      <dgm:spPr/>
      <dgm:t>
        <a:bodyPr/>
        <a:lstStyle/>
        <a:p>
          <a:r>
            <a:rPr lang="es-ES" dirty="0" smtClean="0"/>
            <a:t>Patología primariamente subcortical o secuela de trauma perinatal</a:t>
          </a:r>
          <a:endParaRPr lang="es-ES" dirty="0"/>
        </a:p>
      </dgm:t>
    </dgm:pt>
    <dgm:pt modelId="{E6F13320-C267-4706-9C60-2790AF51E0A5}" type="parTrans" cxnId="{B983FBA7-8BBA-42EE-83F9-BF07B30DBF9E}">
      <dgm:prSet/>
      <dgm:spPr/>
      <dgm:t>
        <a:bodyPr/>
        <a:lstStyle/>
        <a:p>
          <a:endParaRPr lang="es-ES"/>
        </a:p>
      </dgm:t>
    </dgm:pt>
    <dgm:pt modelId="{090EF8BB-B996-40A6-9C46-F10B3B8922A0}" type="sibTrans" cxnId="{B983FBA7-8BBA-42EE-83F9-BF07B30DBF9E}">
      <dgm:prSet/>
      <dgm:spPr/>
      <dgm:t>
        <a:bodyPr/>
        <a:lstStyle/>
        <a:p>
          <a:endParaRPr lang="es-ES"/>
        </a:p>
      </dgm:t>
    </dgm:pt>
    <dgm:pt modelId="{9DAB239A-A85D-4C6D-B052-44C0D09DCE92}">
      <dgm:prSet phldrT="[Texto]"/>
      <dgm:spPr/>
      <dgm:t>
        <a:bodyPr/>
        <a:lstStyle/>
        <a:p>
          <a:r>
            <a:rPr lang="es-ES" dirty="0" smtClean="0"/>
            <a:t>Patología primariamente cortical o secuelas de trastornos posnatales</a:t>
          </a:r>
          <a:endParaRPr lang="es-ES" dirty="0"/>
        </a:p>
      </dgm:t>
    </dgm:pt>
    <dgm:pt modelId="{2C3EB2E7-7309-4071-806B-D332CA2A67CA}" type="parTrans" cxnId="{5DE3B7B3-1C77-40EE-9529-1C7D9E7693DC}">
      <dgm:prSet/>
      <dgm:spPr/>
      <dgm:t>
        <a:bodyPr/>
        <a:lstStyle/>
        <a:p>
          <a:endParaRPr lang="es-ES"/>
        </a:p>
      </dgm:t>
    </dgm:pt>
    <dgm:pt modelId="{BD5B9957-066D-4B55-AF28-E0A3E9C3ABD1}" type="sibTrans" cxnId="{5DE3B7B3-1C77-40EE-9529-1C7D9E7693DC}">
      <dgm:prSet/>
      <dgm:spPr/>
      <dgm:t>
        <a:bodyPr/>
        <a:lstStyle/>
        <a:p>
          <a:endParaRPr lang="es-ES"/>
        </a:p>
      </dgm:t>
    </dgm:pt>
    <dgm:pt modelId="{9772ACCC-F70A-4B28-A615-7B387DB6BBB0}">
      <dgm:prSet phldrT="[Texto]"/>
      <dgm:spPr/>
      <dgm:t>
        <a:bodyPr/>
        <a:lstStyle/>
        <a:p>
          <a:r>
            <a:rPr lang="es-ES" dirty="0" smtClean="0"/>
            <a:t>Procesos destructivos</a:t>
          </a:r>
          <a:endParaRPr lang="es-ES" dirty="0"/>
        </a:p>
      </dgm:t>
    </dgm:pt>
    <dgm:pt modelId="{4724B541-6374-40BB-B7CD-9FB184F37D2D}" type="parTrans" cxnId="{5F621CF5-B888-4BE3-94B9-E82B97B36B85}">
      <dgm:prSet/>
      <dgm:spPr/>
      <dgm:t>
        <a:bodyPr/>
        <a:lstStyle/>
        <a:p>
          <a:endParaRPr lang="es-ES"/>
        </a:p>
      </dgm:t>
    </dgm:pt>
    <dgm:pt modelId="{D0906F7F-9952-4833-81C2-FF89FA5D779B}" type="sibTrans" cxnId="{5F621CF5-B888-4BE3-94B9-E82B97B36B85}">
      <dgm:prSet/>
      <dgm:spPr/>
      <dgm:t>
        <a:bodyPr/>
        <a:lstStyle/>
        <a:p>
          <a:endParaRPr lang="es-ES"/>
        </a:p>
      </dgm:t>
    </dgm:pt>
    <dgm:pt modelId="{AA006958-766A-439E-BD4F-432D906980B5}">
      <dgm:prSet phldrT="[Texto]"/>
      <dgm:spPr/>
      <dgm:t>
        <a:bodyPr/>
        <a:lstStyle/>
        <a:p>
          <a:r>
            <a:rPr lang="es-ES" dirty="0" smtClean="0"/>
            <a:t>Estados </a:t>
          </a:r>
          <a:r>
            <a:rPr lang="es-ES" dirty="0" err="1" smtClean="0"/>
            <a:t>desmielinizantes</a:t>
          </a:r>
          <a:endParaRPr lang="es-ES" dirty="0"/>
        </a:p>
      </dgm:t>
    </dgm:pt>
    <dgm:pt modelId="{6B33FAB2-9C84-4BDA-AF5F-AB1531FA4FCC}" type="parTrans" cxnId="{DC5FAD6D-4E66-4F58-A872-5A9F4F128593}">
      <dgm:prSet/>
      <dgm:spPr/>
      <dgm:t>
        <a:bodyPr/>
        <a:lstStyle/>
        <a:p>
          <a:endParaRPr lang="es-ES"/>
        </a:p>
      </dgm:t>
    </dgm:pt>
    <dgm:pt modelId="{62AB112E-F947-4A90-A50A-C5E5C41907CD}" type="sibTrans" cxnId="{DC5FAD6D-4E66-4F58-A872-5A9F4F128593}">
      <dgm:prSet/>
      <dgm:spPr/>
      <dgm:t>
        <a:bodyPr/>
        <a:lstStyle/>
        <a:p>
          <a:endParaRPr lang="es-ES"/>
        </a:p>
      </dgm:t>
    </dgm:pt>
    <dgm:pt modelId="{B5A7009F-2945-4CF9-9D45-64770D3FC2A0}" type="pres">
      <dgm:prSet presAssocID="{E2F63909-FF0B-4D25-BFF7-FE30E00FF1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4E8D433-4E8A-4F6E-926D-53D5955254D0}" type="pres">
      <dgm:prSet presAssocID="{F2435FA6-AE17-4E57-A5AB-10BCF2D1810C}" presName="hierRoot1" presStyleCnt="0"/>
      <dgm:spPr/>
      <dgm:t>
        <a:bodyPr/>
        <a:lstStyle/>
        <a:p>
          <a:endParaRPr lang="es-ES"/>
        </a:p>
      </dgm:t>
    </dgm:pt>
    <dgm:pt modelId="{7BB5F142-2BF4-4C91-A650-039D1233D4FD}" type="pres">
      <dgm:prSet presAssocID="{F2435FA6-AE17-4E57-A5AB-10BCF2D1810C}" presName="composite" presStyleCnt="0"/>
      <dgm:spPr/>
      <dgm:t>
        <a:bodyPr/>
        <a:lstStyle/>
        <a:p>
          <a:endParaRPr lang="es-ES"/>
        </a:p>
      </dgm:t>
    </dgm:pt>
    <dgm:pt modelId="{46A644DB-15A3-41CF-A856-DE175ADF9AB5}" type="pres">
      <dgm:prSet presAssocID="{F2435FA6-AE17-4E57-A5AB-10BCF2D1810C}" presName="background" presStyleLbl="node0" presStyleIdx="0" presStyleCnt="1"/>
      <dgm:spPr/>
      <dgm:t>
        <a:bodyPr/>
        <a:lstStyle/>
        <a:p>
          <a:endParaRPr lang="es-ES"/>
        </a:p>
      </dgm:t>
    </dgm:pt>
    <dgm:pt modelId="{ECA8522B-B349-4FCF-B72F-508A698C32A9}" type="pres">
      <dgm:prSet presAssocID="{F2435FA6-AE17-4E57-A5AB-10BCF2D1810C}" presName="text" presStyleLbl="fgAcc0" presStyleIdx="0" presStyleCnt="1" custScaleX="11529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FD69C6-9AF5-4D36-81E7-E2FF3F6130AD}" type="pres">
      <dgm:prSet presAssocID="{F2435FA6-AE17-4E57-A5AB-10BCF2D1810C}" presName="hierChild2" presStyleCnt="0"/>
      <dgm:spPr/>
      <dgm:t>
        <a:bodyPr/>
        <a:lstStyle/>
        <a:p>
          <a:endParaRPr lang="es-ES"/>
        </a:p>
      </dgm:t>
    </dgm:pt>
    <dgm:pt modelId="{87D2F97C-0D65-41C1-9DAA-AD694A7CD971}" type="pres">
      <dgm:prSet presAssocID="{86CE8659-9D4A-464F-B717-3A6787D2D1C1}" presName="Name10" presStyleLbl="parChTrans1D2" presStyleIdx="0" presStyleCnt="2"/>
      <dgm:spPr/>
      <dgm:t>
        <a:bodyPr/>
        <a:lstStyle/>
        <a:p>
          <a:endParaRPr lang="es-ES"/>
        </a:p>
      </dgm:t>
    </dgm:pt>
    <dgm:pt modelId="{11F5800D-76BA-4FC1-8FDB-FCB845080DFE}" type="pres">
      <dgm:prSet presAssocID="{ED82CD83-E759-453D-BB10-754B766049A0}" presName="hierRoot2" presStyleCnt="0"/>
      <dgm:spPr/>
      <dgm:t>
        <a:bodyPr/>
        <a:lstStyle/>
        <a:p>
          <a:endParaRPr lang="es-ES"/>
        </a:p>
      </dgm:t>
    </dgm:pt>
    <dgm:pt modelId="{45DB81F0-EC16-4E48-98DD-6D89DF9919D2}" type="pres">
      <dgm:prSet presAssocID="{ED82CD83-E759-453D-BB10-754B766049A0}" presName="composite2" presStyleCnt="0"/>
      <dgm:spPr/>
      <dgm:t>
        <a:bodyPr/>
        <a:lstStyle/>
        <a:p>
          <a:endParaRPr lang="es-ES"/>
        </a:p>
      </dgm:t>
    </dgm:pt>
    <dgm:pt modelId="{86731F5B-A4EC-4929-8063-D0D05934D981}" type="pres">
      <dgm:prSet presAssocID="{ED82CD83-E759-453D-BB10-754B766049A0}" presName="background2" presStyleLbl="node2" presStyleIdx="0" presStyleCnt="2"/>
      <dgm:spPr/>
      <dgm:t>
        <a:bodyPr/>
        <a:lstStyle/>
        <a:p>
          <a:endParaRPr lang="es-ES"/>
        </a:p>
      </dgm:t>
    </dgm:pt>
    <dgm:pt modelId="{D1ED53DA-7986-45EE-8D35-1533A78D09BD}" type="pres">
      <dgm:prSet presAssocID="{ED82CD83-E759-453D-BB10-754B766049A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38A527A-76AE-4337-AFC9-EB405430900C}" type="pres">
      <dgm:prSet presAssocID="{ED82CD83-E759-453D-BB10-754B766049A0}" presName="hierChild3" presStyleCnt="0"/>
      <dgm:spPr/>
      <dgm:t>
        <a:bodyPr/>
        <a:lstStyle/>
        <a:p>
          <a:endParaRPr lang="es-ES"/>
        </a:p>
      </dgm:t>
    </dgm:pt>
    <dgm:pt modelId="{44D6EC68-2306-4B66-8316-7F2E390FFB74}" type="pres">
      <dgm:prSet presAssocID="{E6F13320-C267-4706-9C60-2790AF51E0A5}" presName="Name17" presStyleLbl="parChTrans1D3" presStyleIdx="0" presStyleCnt="3"/>
      <dgm:spPr/>
      <dgm:t>
        <a:bodyPr/>
        <a:lstStyle/>
        <a:p>
          <a:endParaRPr lang="es-ES"/>
        </a:p>
      </dgm:t>
    </dgm:pt>
    <dgm:pt modelId="{167755A7-51C4-4357-A107-8DD1F3F3352D}" type="pres">
      <dgm:prSet presAssocID="{4698AC43-EACC-42B1-A6EF-C2A1EA2792B8}" presName="hierRoot3" presStyleCnt="0"/>
      <dgm:spPr/>
      <dgm:t>
        <a:bodyPr/>
        <a:lstStyle/>
        <a:p>
          <a:endParaRPr lang="es-ES"/>
        </a:p>
      </dgm:t>
    </dgm:pt>
    <dgm:pt modelId="{E67314EC-384D-47E7-B6D0-BB36C3B336AD}" type="pres">
      <dgm:prSet presAssocID="{4698AC43-EACC-42B1-A6EF-C2A1EA2792B8}" presName="composite3" presStyleCnt="0"/>
      <dgm:spPr/>
      <dgm:t>
        <a:bodyPr/>
        <a:lstStyle/>
        <a:p>
          <a:endParaRPr lang="es-ES"/>
        </a:p>
      </dgm:t>
    </dgm:pt>
    <dgm:pt modelId="{95944D19-CB4B-4E77-ABEE-641161598F3A}" type="pres">
      <dgm:prSet presAssocID="{4698AC43-EACC-42B1-A6EF-C2A1EA2792B8}" presName="background3" presStyleLbl="node3" presStyleIdx="0" presStyleCnt="3"/>
      <dgm:spPr/>
      <dgm:t>
        <a:bodyPr/>
        <a:lstStyle/>
        <a:p>
          <a:endParaRPr lang="es-ES"/>
        </a:p>
      </dgm:t>
    </dgm:pt>
    <dgm:pt modelId="{E090F2EE-8AED-43E6-AF99-61D1100B0EAC}" type="pres">
      <dgm:prSet presAssocID="{4698AC43-EACC-42B1-A6EF-C2A1EA2792B8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B6597F-92C8-43B0-BF62-0867BF830166}" type="pres">
      <dgm:prSet presAssocID="{4698AC43-EACC-42B1-A6EF-C2A1EA2792B8}" presName="hierChild4" presStyleCnt="0"/>
      <dgm:spPr/>
      <dgm:t>
        <a:bodyPr/>
        <a:lstStyle/>
        <a:p>
          <a:endParaRPr lang="es-ES"/>
        </a:p>
      </dgm:t>
    </dgm:pt>
    <dgm:pt modelId="{027C90D8-DC15-4A64-AC86-F5756791D984}" type="pres">
      <dgm:prSet presAssocID="{2C3EB2E7-7309-4071-806B-D332CA2A67CA}" presName="Name17" presStyleLbl="parChTrans1D3" presStyleIdx="1" presStyleCnt="3"/>
      <dgm:spPr/>
      <dgm:t>
        <a:bodyPr/>
        <a:lstStyle/>
        <a:p>
          <a:endParaRPr lang="es-ES"/>
        </a:p>
      </dgm:t>
    </dgm:pt>
    <dgm:pt modelId="{0D16E60B-70B9-461F-8DDA-4A5B7C3B8C8F}" type="pres">
      <dgm:prSet presAssocID="{9DAB239A-A85D-4C6D-B052-44C0D09DCE92}" presName="hierRoot3" presStyleCnt="0"/>
      <dgm:spPr/>
      <dgm:t>
        <a:bodyPr/>
        <a:lstStyle/>
        <a:p>
          <a:endParaRPr lang="es-ES"/>
        </a:p>
      </dgm:t>
    </dgm:pt>
    <dgm:pt modelId="{30701BA8-D2FF-4AB9-A2FB-A1838F3BC15C}" type="pres">
      <dgm:prSet presAssocID="{9DAB239A-A85D-4C6D-B052-44C0D09DCE92}" presName="composite3" presStyleCnt="0"/>
      <dgm:spPr/>
      <dgm:t>
        <a:bodyPr/>
        <a:lstStyle/>
        <a:p>
          <a:endParaRPr lang="es-ES"/>
        </a:p>
      </dgm:t>
    </dgm:pt>
    <dgm:pt modelId="{77FAFC9A-55EF-449A-8151-7B00760CA5B1}" type="pres">
      <dgm:prSet presAssocID="{9DAB239A-A85D-4C6D-B052-44C0D09DCE92}" presName="background3" presStyleLbl="node3" presStyleIdx="1" presStyleCnt="3"/>
      <dgm:spPr/>
      <dgm:t>
        <a:bodyPr/>
        <a:lstStyle/>
        <a:p>
          <a:endParaRPr lang="es-ES"/>
        </a:p>
      </dgm:t>
    </dgm:pt>
    <dgm:pt modelId="{5AFCF946-FA40-4B08-8CDA-7AA6D366B8AD}" type="pres">
      <dgm:prSet presAssocID="{9DAB239A-A85D-4C6D-B052-44C0D09DCE92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091CB1A-6126-45A7-B2E4-823B4AAB6ADF}" type="pres">
      <dgm:prSet presAssocID="{9DAB239A-A85D-4C6D-B052-44C0D09DCE92}" presName="hierChild4" presStyleCnt="0"/>
      <dgm:spPr/>
      <dgm:t>
        <a:bodyPr/>
        <a:lstStyle/>
        <a:p>
          <a:endParaRPr lang="es-ES"/>
        </a:p>
      </dgm:t>
    </dgm:pt>
    <dgm:pt modelId="{32384FF8-6725-418A-B14E-7BD068D31DE5}" type="pres">
      <dgm:prSet presAssocID="{6B33FAB2-9C84-4BDA-AF5F-AB1531FA4FCC}" presName="Name17" presStyleLbl="parChTrans1D3" presStyleIdx="2" presStyleCnt="3"/>
      <dgm:spPr/>
      <dgm:t>
        <a:bodyPr/>
        <a:lstStyle/>
        <a:p>
          <a:endParaRPr lang="es-ES"/>
        </a:p>
      </dgm:t>
    </dgm:pt>
    <dgm:pt modelId="{BAE78212-AF3B-4500-A4CF-D36CEFA7B876}" type="pres">
      <dgm:prSet presAssocID="{AA006958-766A-439E-BD4F-432D906980B5}" presName="hierRoot3" presStyleCnt="0"/>
      <dgm:spPr/>
      <dgm:t>
        <a:bodyPr/>
        <a:lstStyle/>
        <a:p>
          <a:endParaRPr lang="es-ES"/>
        </a:p>
      </dgm:t>
    </dgm:pt>
    <dgm:pt modelId="{B93A3D3B-4864-4C2F-A06C-88893BA2E7DA}" type="pres">
      <dgm:prSet presAssocID="{AA006958-766A-439E-BD4F-432D906980B5}" presName="composite3" presStyleCnt="0"/>
      <dgm:spPr/>
      <dgm:t>
        <a:bodyPr/>
        <a:lstStyle/>
        <a:p>
          <a:endParaRPr lang="es-ES"/>
        </a:p>
      </dgm:t>
    </dgm:pt>
    <dgm:pt modelId="{409F08C7-6D9A-49A2-ABD6-7059FCD4788C}" type="pres">
      <dgm:prSet presAssocID="{AA006958-766A-439E-BD4F-432D906980B5}" presName="background3" presStyleLbl="node3" presStyleIdx="2" presStyleCnt="3"/>
      <dgm:spPr/>
      <dgm:t>
        <a:bodyPr/>
        <a:lstStyle/>
        <a:p>
          <a:endParaRPr lang="es-ES"/>
        </a:p>
      </dgm:t>
    </dgm:pt>
    <dgm:pt modelId="{31EC2B94-56B3-4AD5-8D76-2EBDD7592AE4}" type="pres">
      <dgm:prSet presAssocID="{AA006958-766A-439E-BD4F-432D906980B5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E26597-D2DD-4DCF-9AEF-0DE4D4C2E131}" type="pres">
      <dgm:prSet presAssocID="{AA006958-766A-439E-BD4F-432D906980B5}" presName="hierChild4" presStyleCnt="0"/>
      <dgm:spPr/>
      <dgm:t>
        <a:bodyPr/>
        <a:lstStyle/>
        <a:p>
          <a:endParaRPr lang="es-ES"/>
        </a:p>
      </dgm:t>
    </dgm:pt>
    <dgm:pt modelId="{BEFDD7D9-E527-4485-BC18-ADE7960AEE25}" type="pres">
      <dgm:prSet presAssocID="{4724B541-6374-40BB-B7CD-9FB184F37D2D}" presName="Name10" presStyleLbl="parChTrans1D2" presStyleIdx="1" presStyleCnt="2"/>
      <dgm:spPr/>
      <dgm:t>
        <a:bodyPr/>
        <a:lstStyle/>
        <a:p>
          <a:endParaRPr lang="es-ES"/>
        </a:p>
      </dgm:t>
    </dgm:pt>
    <dgm:pt modelId="{C9D36B36-4F98-47AD-B315-8E7A665E8F5B}" type="pres">
      <dgm:prSet presAssocID="{9772ACCC-F70A-4B28-A615-7B387DB6BBB0}" presName="hierRoot2" presStyleCnt="0"/>
      <dgm:spPr/>
      <dgm:t>
        <a:bodyPr/>
        <a:lstStyle/>
        <a:p>
          <a:endParaRPr lang="es-ES"/>
        </a:p>
      </dgm:t>
    </dgm:pt>
    <dgm:pt modelId="{E59A2412-AACF-4286-B1F1-A7FC579FA9EA}" type="pres">
      <dgm:prSet presAssocID="{9772ACCC-F70A-4B28-A615-7B387DB6BBB0}" presName="composite2" presStyleCnt="0"/>
      <dgm:spPr/>
      <dgm:t>
        <a:bodyPr/>
        <a:lstStyle/>
        <a:p>
          <a:endParaRPr lang="es-ES"/>
        </a:p>
      </dgm:t>
    </dgm:pt>
    <dgm:pt modelId="{F7AE1577-9F3B-4278-868A-0A7BD617722A}" type="pres">
      <dgm:prSet presAssocID="{9772ACCC-F70A-4B28-A615-7B387DB6BBB0}" presName="background2" presStyleLbl="node2" presStyleIdx="1" presStyleCnt="2"/>
      <dgm:spPr/>
      <dgm:t>
        <a:bodyPr/>
        <a:lstStyle/>
        <a:p>
          <a:endParaRPr lang="es-ES"/>
        </a:p>
      </dgm:t>
    </dgm:pt>
    <dgm:pt modelId="{20DBED9C-86A2-494D-9ED5-47B23F660592}" type="pres">
      <dgm:prSet presAssocID="{9772ACCC-F70A-4B28-A615-7B387DB6BBB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0AD574A-B4AF-412A-A85B-DE103B2991DD}" type="pres">
      <dgm:prSet presAssocID="{9772ACCC-F70A-4B28-A615-7B387DB6BBB0}" presName="hierChild3" presStyleCnt="0"/>
      <dgm:spPr/>
      <dgm:t>
        <a:bodyPr/>
        <a:lstStyle/>
        <a:p>
          <a:endParaRPr lang="es-ES"/>
        </a:p>
      </dgm:t>
    </dgm:pt>
  </dgm:ptLst>
  <dgm:cxnLst>
    <dgm:cxn modelId="{B983FBA7-8BBA-42EE-83F9-BF07B30DBF9E}" srcId="{ED82CD83-E759-453D-BB10-754B766049A0}" destId="{4698AC43-EACC-42B1-A6EF-C2A1EA2792B8}" srcOrd="0" destOrd="0" parTransId="{E6F13320-C267-4706-9C60-2790AF51E0A5}" sibTransId="{090EF8BB-B996-40A6-9C46-F10B3B8922A0}"/>
    <dgm:cxn modelId="{DC5FAD6D-4E66-4F58-A872-5A9F4F128593}" srcId="{ED82CD83-E759-453D-BB10-754B766049A0}" destId="{AA006958-766A-439E-BD4F-432D906980B5}" srcOrd="2" destOrd="0" parTransId="{6B33FAB2-9C84-4BDA-AF5F-AB1531FA4FCC}" sibTransId="{62AB112E-F947-4A90-A50A-C5E5C41907CD}"/>
    <dgm:cxn modelId="{D3A6687E-E1E4-4A67-A41E-3E5F31F57791}" type="presOf" srcId="{4724B541-6374-40BB-B7CD-9FB184F37D2D}" destId="{BEFDD7D9-E527-4485-BC18-ADE7960AEE25}" srcOrd="0" destOrd="0" presId="urn:microsoft.com/office/officeart/2005/8/layout/hierarchy1"/>
    <dgm:cxn modelId="{5F621CF5-B888-4BE3-94B9-E82B97B36B85}" srcId="{F2435FA6-AE17-4E57-A5AB-10BCF2D1810C}" destId="{9772ACCC-F70A-4B28-A615-7B387DB6BBB0}" srcOrd="1" destOrd="0" parTransId="{4724B541-6374-40BB-B7CD-9FB184F37D2D}" sibTransId="{D0906F7F-9952-4833-81C2-FF89FA5D779B}"/>
    <dgm:cxn modelId="{2A57F6A0-A30A-49F2-97CD-0ED7C77D3A7B}" type="presOf" srcId="{ED82CD83-E759-453D-BB10-754B766049A0}" destId="{D1ED53DA-7986-45EE-8D35-1533A78D09BD}" srcOrd="0" destOrd="0" presId="urn:microsoft.com/office/officeart/2005/8/layout/hierarchy1"/>
    <dgm:cxn modelId="{C0274D4F-3634-4F3A-B8E4-E99CA5B0C870}" type="presOf" srcId="{F2435FA6-AE17-4E57-A5AB-10BCF2D1810C}" destId="{ECA8522B-B349-4FCF-B72F-508A698C32A9}" srcOrd="0" destOrd="0" presId="urn:microsoft.com/office/officeart/2005/8/layout/hierarchy1"/>
    <dgm:cxn modelId="{12718DEF-2674-40A9-9E02-C464F3A25444}" srcId="{F2435FA6-AE17-4E57-A5AB-10BCF2D1810C}" destId="{ED82CD83-E759-453D-BB10-754B766049A0}" srcOrd="0" destOrd="0" parTransId="{86CE8659-9D4A-464F-B717-3A6787D2D1C1}" sibTransId="{8CAEFE0B-BD07-45EB-B0EC-A1A2CD325130}"/>
    <dgm:cxn modelId="{CE84FE2E-F6F3-42C4-A19D-4841B9F56C26}" srcId="{E2F63909-FF0B-4D25-BFF7-FE30E00FF1EE}" destId="{F2435FA6-AE17-4E57-A5AB-10BCF2D1810C}" srcOrd="0" destOrd="0" parTransId="{63AF515E-F23C-49ED-AC72-3C74F3740577}" sibTransId="{A2B5EBAE-00E7-43C2-A67D-D7E4834E88BA}"/>
    <dgm:cxn modelId="{A60FB63F-5632-429A-B994-DE8F2DE06C4D}" type="presOf" srcId="{9772ACCC-F70A-4B28-A615-7B387DB6BBB0}" destId="{20DBED9C-86A2-494D-9ED5-47B23F660592}" srcOrd="0" destOrd="0" presId="urn:microsoft.com/office/officeart/2005/8/layout/hierarchy1"/>
    <dgm:cxn modelId="{8936C277-F688-412E-957B-9AC660F895A8}" type="presOf" srcId="{6B33FAB2-9C84-4BDA-AF5F-AB1531FA4FCC}" destId="{32384FF8-6725-418A-B14E-7BD068D31DE5}" srcOrd="0" destOrd="0" presId="urn:microsoft.com/office/officeart/2005/8/layout/hierarchy1"/>
    <dgm:cxn modelId="{BD0A81AD-81BD-4168-A54F-5F15D31F9E86}" type="presOf" srcId="{2C3EB2E7-7309-4071-806B-D332CA2A67CA}" destId="{027C90D8-DC15-4A64-AC86-F5756791D984}" srcOrd="0" destOrd="0" presId="urn:microsoft.com/office/officeart/2005/8/layout/hierarchy1"/>
    <dgm:cxn modelId="{58004348-F6CC-44E5-97B9-0E7D7D256B7C}" type="presOf" srcId="{86CE8659-9D4A-464F-B717-3A6787D2D1C1}" destId="{87D2F97C-0D65-41C1-9DAA-AD694A7CD971}" srcOrd="0" destOrd="0" presId="urn:microsoft.com/office/officeart/2005/8/layout/hierarchy1"/>
    <dgm:cxn modelId="{552E0F90-06C0-4AA7-8070-3FE6D3471140}" type="presOf" srcId="{E2F63909-FF0B-4D25-BFF7-FE30E00FF1EE}" destId="{B5A7009F-2945-4CF9-9D45-64770D3FC2A0}" srcOrd="0" destOrd="0" presId="urn:microsoft.com/office/officeart/2005/8/layout/hierarchy1"/>
    <dgm:cxn modelId="{5938F16E-2401-49FF-9C04-C303CFAB6302}" type="presOf" srcId="{4698AC43-EACC-42B1-A6EF-C2A1EA2792B8}" destId="{E090F2EE-8AED-43E6-AF99-61D1100B0EAC}" srcOrd="0" destOrd="0" presId="urn:microsoft.com/office/officeart/2005/8/layout/hierarchy1"/>
    <dgm:cxn modelId="{780CD2CE-C4D9-4978-AC08-89D4B6202862}" type="presOf" srcId="{AA006958-766A-439E-BD4F-432D906980B5}" destId="{31EC2B94-56B3-4AD5-8D76-2EBDD7592AE4}" srcOrd="0" destOrd="0" presId="urn:microsoft.com/office/officeart/2005/8/layout/hierarchy1"/>
    <dgm:cxn modelId="{5DE3B7B3-1C77-40EE-9529-1C7D9E7693DC}" srcId="{ED82CD83-E759-453D-BB10-754B766049A0}" destId="{9DAB239A-A85D-4C6D-B052-44C0D09DCE92}" srcOrd="1" destOrd="0" parTransId="{2C3EB2E7-7309-4071-806B-D332CA2A67CA}" sibTransId="{BD5B9957-066D-4B55-AF28-E0A3E9C3ABD1}"/>
    <dgm:cxn modelId="{09441A47-A64A-4789-90FD-E2B2BA761F2E}" type="presOf" srcId="{9DAB239A-A85D-4C6D-B052-44C0D09DCE92}" destId="{5AFCF946-FA40-4B08-8CDA-7AA6D366B8AD}" srcOrd="0" destOrd="0" presId="urn:microsoft.com/office/officeart/2005/8/layout/hierarchy1"/>
    <dgm:cxn modelId="{63864A74-7C58-4445-AB69-8DE2F3B6DBEB}" type="presOf" srcId="{E6F13320-C267-4706-9C60-2790AF51E0A5}" destId="{44D6EC68-2306-4B66-8316-7F2E390FFB74}" srcOrd="0" destOrd="0" presId="urn:microsoft.com/office/officeart/2005/8/layout/hierarchy1"/>
    <dgm:cxn modelId="{884A351F-2F37-482D-A94C-377267C8E39B}" type="presParOf" srcId="{B5A7009F-2945-4CF9-9D45-64770D3FC2A0}" destId="{04E8D433-4E8A-4F6E-926D-53D5955254D0}" srcOrd="0" destOrd="0" presId="urn:microsoft.com/office/officeart/2005/8/layout/hierarchy1"/>
    <dgm:cxn modelId="{2CD544FA-E598-494E-ACD8-B7C39B7A2587}" type="presParOf" srcId="{04E8D433-4E8A-4F6E-926D-53D5955254D0}" destId="{7BB5F142-2BF4-4C91-A650-039D1233D4FD}" srcOrd="0" destOrd="0" presId="urn:microsoft.com/office/officeart/2005/8/layout/hierarchy1"/>
    <dgm:cxn modelId="{0FF32661-FED9-4D7E-9D4A-F1A7C662F71A}" type="presParOf" srcId="{7BB5F142-2BF4-4C91-A650-039D1233D4FD}" destId="{46A644DB-15A3-41CF-A856-DE175ADF9AB5}" srcOrd="0" destOrd="0" presId="urn:microsoft.com/office/officeart/2005/8/layout/hierarchy1"/>
    <dgm:cxn modelId="{6CAE1354-7E02-49D9-A12C-648CCEA1AF4D}" type="presParOf" srcId="{7BB5F142-2BF4-4C91-A650-039D1233D4FD}" destId="{ECA8522B-B349-4FCF-B72F-508A698C32A9}" srcOrd="1" destOrd="0" presId="urn:microsoft.com/office/officeart/2005/8/layout/hierarchy1"/>
    <dgm:cxn modelId="{D3DE1393-FF3C-444D-BC4A-2E17E1488E84}" type="presParOf" srcId="{04E8D433-4E8A-4F6E-926D-53D5955254D0}" destId="{82FD69C6-9AF5-4D36-81E7-E2FF3F6130AD}" srcOrd="1" destOrd="0" presId="urn:microsoft.com/office/officeart/2005/8/layout/hierarchy1"/>
    <dgm:cxn modelId="{B0F4BE05-D093-465A-A14F-FE7D2CB72C39}" type="presParOf" srcId="{82FD69C6-9AF5-4D36-81E7-E2FF3F6130AD}" destId="{87D2F97C-0D65-41C1-9DAA-AD694A7CD971}" srcOrd="0" destOrd="0" presId="urn:microsoft.com/office/officeart/2005/8/layout/hierarchy1"/>
    <dgm:cxn modelId="{B76BC3D5-95A9-4A6B-AA81-3155AAB0CC75}" type="presParOf" srcId="{82FD69C6-9AF5-4D36-81E7-E2FF3F6130AD}" destId="{11F5800D-76BA-4FC1-8FDB-FCB845080DFE}" srcOrd="1" destOrd="0" presId="urn:microsoft.com/office/officeart/2005/8/layout/hierarchy1"/>
    <dgm:cxn modelId="{E1AB5F47-92C5-4D28-A565-7487FEE50459}" type="presParOf" srcId="{11F5800D-76BA-4FC1-8FDB-FCB845080DFE}" destId="{45DB81F0-EC16-4E48-98DD-6D89DF9919D2}" srcOrd="0" destOrd="0" presId="urn:microsoft.com/office/officeart/2005/8/layout/hierarchy1"/>
    <dgm:cxn modelId="{AB7620AC-FA6C-4962-B33B-4709C10E72D6}" type="presParOf" srcId="{45DB81F0-EC16-4E48-98DD-6D89DF9919D2}" destId="{86731F5B-A4EC-4929-8063-D0D05934D981}" srcOrd="0" destOrd="0" presId="urn:microsoft.com/office/officeart/2005/8/layout/hierarchy1"/>
    <dgm:cxn modelId="{F2C74CDE-1C37-44E3-95BA-F73AD0ED0423}" type="presParOf" srcId="{45DB81F0-EC16-4E48-98DD-6D89DF9919D2}" destId="{D1ED53DA-7986-45EE-8D35-1533A78D09BD}" srcOrd="1" destOrd="0" presId="urn:microsoft.com/office/officeart/2005/8/layout/hierarchy1"/>
    <dgm:cxn modelId="{9899AFA1-044A-49C2-8A67-DB2BC0F23274}" type="presParOf" srcId="{11F5800D-76BA-4FC1-8FDB-FCB845080DFE}" destId="{D38A527A-76AE-4337-AFC9-EB405430900C}" srcOrd="1" destOrd="0" presId="urn:microsoft.com/office/officeart/2005/8/layout/hierarchy1"/>
    <dgm:cxn modelId="{EF45B937-6B90-476F-AF2C-93AE25F95E84}" type="presParOf" srcId="{D38A527A-76AE-4337-AFC9-EB405430900C}" destId="{44D6EC68-2306-4B66-8316-7F2E390FFB74}" srcOrd="0" destOrd="0" presId="urn:microsoft.com/office/officeart/2005/8/layout/hierarchy1"/>
    <dgm:cxn modelId="{E8637FCA-FFD1-45ED-A7B9-BC45DD9FCFF9}" type="presParOf" srcId="{D38A527A-76AE-4337-AFC9-EB405430900C}" destId="{167755A7-51C4-4357-A107-8DD1F3F3352D}" srcOrd="1" destOrd="0" presId="urn:microsoft.com/office/officeart/2005/8/layout/hierarchy1"/>
    <dgm:cxn modelId="{4DDFEA7D-E80E-411B-9F46-73225E76645B}" type="presParOf" srcId="{167755A7-51C4-4357-A107-8DD1F3F3352D}" destId="{E67314EC-384D-47E7-B6D0-BB36C3B336AD}" srcOrd="0" destOrd="0" presId="urn:microsoft.com/office/officeart/2005/8/layout/hierarchy1"/>
    <dgm:cxn modelId="{E6A93417-7AA4-43CB-9B8C-677BDA04AF50}" type="presParOf" srcId="{E67314EC-384D-47E7-B6D0-BB36C3B336AD}" destId="{95944D19-CB4B-4E77-ABEE-641161598F3A}" srcOrd="0" destOrd="0" presId="urn:microsoft.com/office/officeart/2005/8/layout/hierarchy1"/>
    <dgm:cxn modelId="{808AB5A5-AD06-4388-A0F4-B42AD9498148}" type="presParOf" srcId="{E67314EC-384D-47E7-B6D0-BB36C3B336AD}" destId="{E090F2EE-8AED-43E6-AF99-61D1100B0EAC}" srcOrd="1" destOrd="0" presId="urn:microsoft.com/office/officeart/2005/8/layout/hierarchy1"/>
    <dgm:cxn modelId="{27C4DB82-072A-4AB1-9BF6-6E2389DE2197}" type="presParOf" srcId="{167755A7-51C4-4357-A107-8DD1F3F3352D}" destId="{C6B6597F-92C8-43B0-BF62-0867BF830166}" srcOrd="1" destOrd="0" presId="urn:microsoft.com/office/officeart/2005/8/layout/hierarchy1"/>
    <dgm:cxn modelId="{53472AF5-4B32-46A3-A76C-349A6388546D}" type="presParOf" srcId="{D38A527A-76AE-4337-AFC9-EB405430900C}" destId="{027C90D8-DC15-4A64-AC86-F5756791D984}" srcOrd="2" destOrd="0" presId="urn:microsoft.com/office/officeart/2005/8/layout/hierarchy1"/>
    <dgm:cxn modelId="{20B65840-E8A1-44FA-BDA3-0E40D4F6F018}" type="presParOf" srcId="{D38A527A-76AE-4337-AFC9-EB405430900C}" destId="{0D16E60B-70B9-461F-8DDA-4A5B7C3B8C8F}" srcOrd="3" destOrd="0" presId="urn:microsoft.com/office/officeart/2005/8/layout/hierarchy1"/>
    <dgm:cxn modelId="{833E3ABC-911D-4CE1-A9E4-68CAF52F2651}" type="presParOf" srcId="{0D16E60B-70B9-461F-8DDA-4A5B7C3B8C8F}" destId="{30701BA8-D2FF-4AB9-A2FB-A1838F3BC15C}" srcOrd="0" destOrd="0" presId="urn:microsoft.com/office/officeart/2005/8/layout/hierarchy1"/>
    <dgm:cxn modelId="{9E1B8E73-5F84-411C-8865-ACE3597F41CC}" type="presParOf" srcId="{30701BA8-D2FF-4AB9-A2FB-A1838F3BC15C}" destId="{77FAFC9A-55EF-449A-8151-7B00760CA5B1}" srcOrd="0" destOrd="0" presId="urn:microsoft.com/office/officeart/2005/8/layout/hierarchy1"/>
    <dgm:cxn modelId="{F8327237-CF21-4F2C-B77D-E3E0F2C736DC}" type="presParOf" srcId="{30701BA8-D2FF-4AB9-A2FB-A1838F3BC15C}" destId="{5AFCF946-FA40-4B08-8CDA-7AA6D366B8AD}" srcOrd="1" destOrd="0" presId="urn:microsoft.com/office/officeart/2005/8/layout/hierarchy1"/>
    <dgm:cxn modelId="{0430E046-4244-4CEF-9FE1-DBFEEA3A0AED}" type="presParOf" srcId="{0D16E60B-70B9-461F-8DDA-4A5B7C3B8C8F}" destId="{8091CB1A-6126-45A7-B2E4-823B4AAB6ADF}" srcOrd="1" destOrd="0" presId="urn:microsoft.com/office/officeart/2005/8/layout/hierarchy1"/>
    <dgm:cxn modelId="{9ABC510E-F915-4020-BE09-4DF9250811D7}" type="presParOf" srcId="{D38A527A-76AE-4337-AFC9-EB405430900C}" destId="{32384FF8-6725-418A-B14E-7BD068D31DE5}" srcOrd="4" destOrd="0" presId="urn:microsoft.com/office/officeart/2005/8/layout/hierarchy1"/>
    <dgm:cxn modelId="{1F96E817-76AA-47A2-818C-8D68ABD72D33}" type="presParOf" srcId="{D38A527A-76AE-4337-AFC9-EB405430900C}" destId="{BAE78212-AF3B-4500-A4CF-D36CEFA7B876}" srcOrd="5" destOrd="0" presId="urn:microsoft.com/office/officeart/2005/8/layout/hierarchy1"/>
    <dgm:cxn modelId="{BC8F04DD-B6F9-44B7-9ED2-D389545B7521}" type="presParOf" srcId="{BAE78212-AF3B-4500-A4CF-D36CEFA7B876}" destId="{B93A3D3B-4864-4C2F-A06C-88893BA2E7DA}" srcOrd="0" destOrd="0" presId="urn:microsoft.com/office/officeart/2005/8/layout/hierarchy1"/>
    <dgm:cxn modelId="{F4C4A046-1A81-463F-B0DB-80EFFD2776A5}" type="presParOf" srcId="{B93A3D3B-4864-4C2F-A06C-88893BA2E7DA}" destId="{409F08C7-6D9A-49A2-ABD6-7059FCD4788C}" srcOrd="0" destOrd="0" presId="urn:microsoft.com/office/officeart/2005/8/layout/hierarchy1"/>
    <dgm:cxn modelId="{C19ACB48-5CF5-45E6-BCE5-AA0AE20C7367}" type="presParOf" srcId="{B93A3D3B-4864-4C2F-A06C-88893BA2E7DA}" destId="{31EC2B94-56B3-4AD5-8D76-2EBDD7592AE4}" srcOrd="1" destOrd="0" presId="urn:microsoft.com/office/officeart/2005/8/layout/hierarchy1"/>
    <dgm:cxn modelId="{846261BB-4519-45BA-93CF-6E7858BE0B35}" type="presParOf" srcId="{BAE78212-AF3B-4500-A4CF-D36CEFA7B876}" destId="{6AE26597-D2DD-4DCF-9AEF-0DE4D4C2E131}" srcOrd="1" destOrd="0" presId="urn:microsoft.com/office/officeart/2005/8/layout/hierarchy1"/>
    <dgm:cxn modelId="{84C398CE-7467-4FCB-86EE-54FD66B748A6}" type="presParOf" srcId="{82FD69C6-9AF5-4D36-81E7-E2FF3F6130AD}" destId="{BEFDD7D9-E527-4485-BC18-ADE7960AEE25}" srcOrd="2" destOrd="0" presId="urn:microsoft.com/office/officeart/2005/8/layout/hierarchy1"/>
    <dgm:cxn modelId="{7EC4BF50-BFA0-41B5-AF66-83C18E8E165B}" type="presParOf" srcId="{82FD69C6-9AF5-4D36-81E7-E2FF3F6130AD}" destId="{C9D36B36-4F98-47AD-B315-8E7A665E8F5B}" srcOrd="3" destOrd="0" presId="urn:microsoft.com/office/officeart/2005/8/layout/hierarchy1"/>
    <dgm:cxn modelId="{15F43C66-7F69-444B-85CB-4AE6752AD3EA}" type="presParOf" srcId="{C9D36B36-4F98-47AD-B315-8E7A665E8F5B}" destId="{E59A2412-AACF-4286-B1F1-A7FC579FA9EA}" srcOrd="0" destOrd="0" presId="urn:microsoft.com/office/officeart/2005/8/layout/hierarchy1"/>
    <dgm:cxn modelId="{CF6CF1A3-CD79-435A-8EF3-696CE172BA6B}" type="presParOf" srcId="{E59A2412-AACF-4286-B1F1-A7FC579FA9EA}" destId="{F7AE1577-9F3B-4278-868A-0A7BD617722A}" srcOrd="0" destOrd="0" presId="urn:microsoft.com/office/officeart/2005/8/layout/hierarchy1"/>
    <dgm:cxn modelId="{1FDE0491-83C1-455C-86BD-4DE135985AC1}" type="presParOf" srcId="{E59A2412-AACF-4286-B1F1-A7FC579FA9EA}" destId="{20DBED9C-86A2-494D-9ED5-47B23F660592}" srcOrd="1" destOrd="0" presId="urn:microsoft.com/office/officeart/2005/8/layout/hierarchy1"/>
    <dgm:cxn modelId="{D782F7BB-5F69-4D1A-B767-F2548A062423}" type="presParOf" srcId="{C9D36B36-4F98-47AD-B315-8E7A665E8F5B}" destId="{40AD574A-B4AF-412A-A85B-DE103B2991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FE66D3-3335-49DC-B5DC-F9C034B7E3C0}" type="doc">
      <dgm:prSet loTypeId="urn:microsoft.com/office/officeart/2005/8/layout/hList6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C8DBD77-3E3C-4BF0-A416-43D5D2FD0D7D}">
      <dgm:prSet phldrT="[Texto]" custT="1"/>
      <dgm:spPr/>
      <dgm:t>
        <a:bodyPr/>
        <a:lstStyle/>
        <a:p>
          <a:r>
            <a:rPr lang="es-ES" sz="2800" dirty="0" smtClean="0"/>
            <a:t>SITIO ANATÓ-MICO</a:t>
          </a:r>
          <a:endParaRPr lang="es-ES" sz="2800" dirty="0"/>
        </a:p>
      </dgm:t>
    </dgm:pt>
    <dgm:pt modelId="{17F45A91-E3F5-431A-9FAC-12B89F56B792}" type="parTrans" cxnId="{39B52951-34C1-4CB9-9964-F43A5032E511}">
      <dgm:prSet/>
      <dgm:spPr/>
      <dgm:t>
        <a:bodyPr/>
        <a:lstStyle/>
        <a:p>
          <a:endParaRPr lang="es-ES" sz="3200"/>
        </a:p>
      </dgm:t>
    </dgm:pt>
    <dgm:pt modelId="{89AD9752-DDA3-4A87-8458-215740B8E00D}" type="sibTrans" cxnId="{39B52951-34C1-4CB9-9964-F43A5032E511}">
      <dgm:prSet/>
      <dgm:spPr/>
      <dgm:t>
        <a:bodyPr/>
        <a:lstStyle/>
        <a:p>
          <a:endParaRPr lang="es-ES" sz="3200"/>
        </a:p>
      </dgm:t>
    </dgm:pt>
    <dgm:pt modelId="{6C8AA7AD-10A1-4EAD-B13D-9A8AB381D115}">
      <dgm:prSet phldrT="[Texto]" custT="1"/>
      <dgm:spPr/>
      <dgm:t>
        <a:bodyPr/>
        <a:lstStyle/>
        <a:p>
          <a:r>
            <a:rPr lang="es-ES" sz="2000" dirty="0" smtClean="0"/>
            <a:t>piramidal</a:t>
          </a:r>
          <a:endParaRPr lang="es-ES" sz="2000" dirty="0"/>
        </a:p>
      </dgm:t>
    </dgm:pt>
    <dgm:pt modelId="{A1C3A0FB-1672-4126-B0AE-657E826E50BC}" type="parTrans" cxnId="{32A4E04C-6810-4575-9D72-700B94A135EF}">
      <dgm:prSet/>
      <dgm:spPr/>
      <dgm:t>
        <a:bodyPr/>
        <a:lstStyle/>
        <a:p>
          <a:endParaRPr lang="es-ES" sz="3200"/>
        </a:p>
      </dgm:t>
    </dgm:pt>
    <dgm:pt modelId="{8E08DDA2-18E6-4CE2-99AA-311F0C3F9E3D}" type="sibTrans" cxnId="{32A4E04C-6810-4575-9D72-700B94A135EF}">
      <dgm:prSet/>
      <dgm:spPr/>
      <dgm:t>
        <a:bodyPr/>
        <a:lstStyle/>
        <a:p>
          <a:endParaRPr lang="es-ES" sz="3200"/>
        </a:p>
      </dgm:t>
    </dgm:pt>
    <dgm:pt modelId="{80197030-1404-4058-8531-F028A4031B25}">
      <dgm:prSet phldrT="[Texto]" custT="1"/>
      <dgm:spPr/>
      <dgm:t>
        <a:bodyPr/>
        <a:lstStyle/>
        <a:p>
          <a:r>
            <a:rPr lang="es-ES" sz="2800" dirty="0" smtClean="0"/>
            <a:t>ETIOLÓ-GICA</a:t>
          </a:r>
          <a:endParaRPr lang="es-ES" sz="2800" dirty="0"/>
        </a:p>
      </dgm:t>
    </dgm:pt>
    <dgm:pt modelId="{F12539BB-603C-4599-AA1D-89967285228D}" type="parTrans" cxnId="{EB82961E-7A71-40C6-8156-5D1D38C90EBA}">
      <dgm:prSet/>
      <dgm:spPr/>
      <dgm:t>
        <a:bodyPr/>
        <a:lstStyle/>
        <a:p>
          <a:endParaRPr lang="es-ES" sz="3200"/>
        </a:p>
      </dgm:t>
    </dgm:pt>
    <dgm:pt modelId="{A1BA8A4A-1777-4583-882E-56E1B6163057}" type="sibTrans" cxnId="{EB82961E-7A71-40C6-8156-5D1D38C90EBA}">
      <dgm:prSet/>
      <dgm:spPr/>
      <dgm:t>
        <a:bodyPr/>
        <a:lstStyle/>
        <a:p>
          <a:endParaRPr lang="es-ES" sz="3200"/>
        </a:p>
      </dgm:t>
    </dgm:pt>
    <dgm:pt modelId="{83F1BC2A-82C9-4236-B2B8-0212DCD8DD61}">
      <dgm:prSet phldrT="[Texto]" custT="1"/>
      <dgm:spPr/>
      <dgm:t>
        <a:bodyPr/>
        <a:lstStyle/>
        <a:p>
          <a:r>
            <a:rPr lang="es-ES" sz="2000" dirty="0" smtClean="0"/>
            <a:t>prenatal</a:t>
          </a:r>
          <a:endParaRPr lang="es-ES" sz="2000" dirty="0"/>
        </a:p>
      </dgm:t>
    </dgm:pt>
    <dgm:pt modelId="{98B9E7F9-2A59-49BA-A3C9-7BCF0FD50C22}" type="parTrans" cxnId="{8781C01D-2116-4815-8859-F06E04DBDEB4}">
      <dgm:prSet/>
      <dgm:spPr/>
      <dgm:t>
        <a:bodyPr/>
        <a:lstStyle/>
        <a:p>
          <a:endParaRPr lang="es-ES" sz="3200"/>
        </a:p>
      </dgm:t>
    </dgm:pt>
    <dgm:pt modelId="{AA12FF10-3E3E-4085-B5E1-CEB2FBD763F2}" type="sibTrans" cxnId="{8781C01D-2116-4815-8859-F06E04DBDEB4}">
      <dgm:prSet/>
      <dgm:spPr/>
      <dgm:t>
        <a:bodyPr/>
        <a:lstStyle/>
        <a:p>
          <a:endParaRPr lang="es-ES" sz="3200"/>
        </a:p>
      </dgm:t>
    </dgm:pt>
    <dgm:pt modelId="{DB9DF913-1C9E-4876-8B12-3ABC0FAF8231}">
      <dgm:prSet phldrT="[Texto]" custT="1"/>
      <dgm:spPr/>
      <dgm:t>
        <a:bodyPr/>
        <a:lstStyle/>
        <a:p>
          <a:r>
            <a:rPr lang="es-ES" sz="2000" dirty="0" err="1" smtClean="0"/>
            <a:t>extrapiramidal</a:t>
          </a:r>
          <a:endParaRPr lang="es-ES" sz="2000" dirty="0"/>
        </a:p>
      </dgm:t>
    </dgm:pt>
    <dgm:pt modelId="{D6814FCC-AD38-4DDF-B86B-51C4A2381D38}" type="parTrans" cxnId="{3617F9FC-8D87-45BB-8040-63FEE312E7FE}">
      <dgm:prSet/>
      <dgm:spPr/>
      <dgm:t>
        <a:bodyPr/>
        <a:lstStyle/>
        <a:p>
          <a:endParaRPr lang="es-ES" sz="3200"/>
        </a:p>
      </dgm:t>
    </dgm:pt>
    <dgm:pt modelId="{FE48F73A-108D-42FF-9398-B423ED71F637}" type="sibTrans" cxnId="{3617F9FC-8D87-45BB-8040-63FEE312E7FE}">
      <dgm:prSet/>
      <dgm:spPr/>
      <dgm:t>
        <a:bodyPr/>
        <a:lstStyle/>
        <a:p>
          <a:endParaRPr lang="es-ES" sz="3200"/>
        </a:p>
      </dgm:t>
    </dgm:pt>
    <dgm:pt modelId="{96E50FED-436C-43D3-A2CE-A2BE33B21EEC}">
      <dgm:prSet phldrT="[Texto]" custT="1"/>
      <dgm:spPr/>
      <dgm:t>
        <a:bodyPr/>
        <a:lstStyle/>
        <a:p>
          <a:r>
            <a:rPr lang="es-ES" sz="2000" smtClean="0"/>
            <a:t>cerebeloso</a:t>
          </a:r>
          <a:endParaRPr lang="es-ES" sz="2000" dirty="0"/>
        </a:p>
      </dgm:t>
    </dgm:pt>
    <dgm:pt modelId="{19B822AD-7636-4B5C-8D94-91F36B1DFBA9}" type="parTrans" cxnId="{F5B246AA-CA66-4528-BD3A-7B9139E8188E}">
      <dgm:prSet/>
      <dgm:spPr/>
      <dgm:t>
        <a:bodyPr/>
        <a:lstStyle/>
        <a:p>
          <a:endParaRPr lang="es-ES" sz="3200"/>
        </a:p>
      </dgm:t>
    </dgm:pt>
    <dgm:pt modelId="{FBB9959D-383C-44C6-92AD-625A9786D60E}" type="sibTrans" cxnId="{F5B246AA-CA66-4528-BD3A-7B9139E8188E}">
      <dgm:prSet/>
      <dgm:spPr/>
      <dgm:t>
        <a:bodyPr/>
        <a:lstStyle/>
        <a:p>
          <a:endParaRPr lang="es-ES" sz="3200"/>
        </a:p>
      </dgm:t>
    </dgm:pt>
    <dgm:pt modelId="{D90E4EC8-A637-4678-B022-B45BE8D5D568}">
      <dgm:prSet phldrT="[Texto]" custT="1"/>
      <dgm:spPr/>
      <dgm:t>
        <a:bodyPr/>
        <a:lstStyle/>
        <a:p>
          <a:r>
            <a:rPr lang="es-ES" sz="2000" dirty="0" smtClean="0"/>
            <a:t>perinatal</a:t>
          </a:r>
          <a:endParaRPr lang="es-ES" sz="2000" dirty="0"/>
        </a:p>
      </dgm:t>
    </dgm:pt>
    <dgm:pt modelId="{9C622062-E582-475C-882B-B234E83E4835}" type="parTrans" cxnId="{807F11E0-2289-4C0A-B6B5-0D3191EFCBA3}">
      <dgm:prSet/>
      <dgm:spPr/>
      <dgm:t>
        <a:bodyPr/>
        <a:lstStyle/>
        <a:p>
          <a:endParaRPr lang="es-ES" sz="3200"/>
        </a:p>
      </dgm:t>
    </dgm:pt>
    <dgm:pt modelId="{21B08D39-8EA1-4305-84EA-E89F3972E23A}" type="sibTrans" cxnId="{807F11E0-2289-4C0A-B6B5-0D3191EFCBA3}">
      <dgm:prSet/>
      <dgm:spPr/>
      <dgm:t>
        <a:bodyPr/>
        <a:lstStyle/>
        <a:p>
          <a:endParaRPr lang="es-ES" sz="3200"/>
        </a:p>
      </dgm:t>
    </dgm:pt>
    <dgm:pt modelId="{7BC9D46E-9FDC-424F-9712-20DDF472740A}">
      <dgm:prSet phldrT="[Texto]" custT="1"/>
      <dgm:spPr/>
      <dgm:t>
        <a:bodyPr/>
        <a:lstStyle/>
        <a:p>
          <a:r>
            <a:rPr lang="es-ES" sz="2000" dirty="0" smtClean="0"/>
            <a:t>Posnatal</a:t>
          </a:r>
          <a:endParaRPr lang="es-ES" sz="2000" dirty="0"/>
        </a:p>
      </dgm:t>
    </dgm:pt>
    <dgm:pt modelId="{D2E55203-27CE-41B9-B17F-719FAB137975}" type="parTrans" cxnId="{E36955DC-A749-434D-AB24-C2DBE71CF21F}">
      <dgm:prSet/>
      <dgm:spPr/>
      <dgm:t>
        <a:bodyPr/>
        <a:lstStyle/>
        <a:p>
          <a:endParaRPr lang="es-ES" sz="3200"/>
        </a:p>
      </dgm:t>
    </dgm:pt>
    <dgm:pt modelId="{E89C455C-9E77-4078-90FC-0E4607C4A442}" type="sibTrans" cxnId="{E36955DC-A749-434D-AB24-C2DBE71CF21F}">
      <dgm:prSet/>
      <dgm:spPr/>
      <dgm:t>
        <a:bodyPr/>
        <a:lstStyle/>
        <a:p>
          <a:endParaRPr lang="es-ES" sz="3200"/>
        </a:p>
      </dgm:t>
    </dgm:pt>
    <dgm:pt modelId="{EAE9F88F-67EA-446D-94B3-BC15B44CF539}">
      <dgm:prSet phldrT="[Texto]" custT="1"/>
      <dgm:spPr/>
      <dgm:t>
        <a:bodyPr/>
        <a:lstStyle/>
        <a:p>
          <a:r>
            <a:rPr lang="es-ES" sz="2800" dirty="0" smtClean="0"/>
            <a:t>TOPO-GRAGÍA</a:t>
          </a:r>
          <a:endParaRPr lang="es-ES" sz="2800" dirty="0"/>
        </a:p>
      </dgm:t>
    </dgm:pt>
    <dgm:pt modelId="{93FB5B41-153B-4C10-B32B-1B28B736FD8C}" type="parTrans" cxnId="{ABE8E492-625E-4471-A02B-493962EFFDBF}">
      <dgm:prSet/>
      <dgm:spPr/>
      <dgm:t>
        <a:bodyPr/>
        <a:lstStyle/>
        <a:p>
          <a:endParaRPr lang="es-ES" sz="3200"/>
        </a:p>
      </dgm:t>
    </dgm:pt>
    <dgm:pt modelId="{8FC8D1F1-F917-4A48-A1F2-D1DC1782B870}" type="sibTrans" cxnId="{ABE8E492-625E-4471-A02B-493962EFFDBF}">
      <dgm:prSet/>
      <dgm:spPr/>
      <dgm:t>
        <a:bodyPr/>
        <a:lstStyle/>
        <a:p>
          <a:endParaRPr lang="es-ES" sz="3200"/>
        </a:p>
      </dgm:t>
    </dgm:pt>
    <dgm:pt modelId="{15309740-14B6-4D59-99ED-12137BF44D73}">
      <dgm:prSet phldrT="[Texto]" custT="1"/>
      <dgm:spPr/>
      <dgm:t>
        <a:bodyPr/>
        <a:lstStyle/>
        <a:p>
          <a:r>
            <a:rPr lang="es-ES" sz="2000" dirty="0" smtClean="0"/>
            <a:t>tetraplejia, </a:t>
          </a:r>
          <a:r>
            <a:rPr lang="es-ES" sz="2000" dirty="0" err="1" smtClean="0"/>
            <a:t>diplejia</a:t>
          </a:r>
          <a:r>
            <a:rPr lang="es-ES" sz="2000" dirty="0" smtClean="0"/>
            <a:t>, hemiplejia, </a:t>
          </a:r>
          <a:r>
            <a:rPr lang="es-ES" sz="2000" dirty="0" err="1" smtClean="0"/>
            <a:t>triplejia</a:t>
          </a:r>
          <a:r>
            <a:rPr lang="es-ES" sz="2000" dirty="0" smtClean="0"/>
            <a:t>, </a:t>
          </a:r>
          <a:r>
            <a:rPr lang="es-ES" sz="2000" dirty="0" err="1" smtClean="0"/>
            <a:t>monoplejia</a:t>
          </a:r>
          <a:endParaRPr lang="es-ES" sz="2000" dirty="0"/>
        </a:p>
      </dgm:t>
    </dgm:pt>
    <dgm:pt modelId="{CF8E5889-300A-400F-A866-20AF90BF2E73}" type="parTrans" cxnId="{1849C7EB-9215-481C-8648-BE602A64D750}">
      <dgm:prSet/>
      <dgm:spPr/>
      <dgm:t>
        <a:bodyPr/>
        <a:lstStyle/>
        <a:p>
          <a:endParaRPr lang="es-ES" sz="3200"/>
        </a:p>
      </dgm:t>
    </dgm:pt>
    <dgm:pt modelId="{82986424-F157-41D3-A1E1-94E236B7B2B9}" type="sibTrans" cxnId="{1849C7EB-9215-481C-8648-BE602A64D750}">
      <dgm:prSet/>
      <dgm:spPr/>
      <dgm:t>
        <a:bodyPr/>
        <a:lstStyle/>
        <a:p>
          <a:endParaRPr lang="es-ES" sz="3200"/>
        </a:p>
      </dgm:t>
    </dgm:pt>
    <dgm:pt modelId="{F7D5E3E3-529D-4EC9-BF7C-05DD1090C194}">
      <dgm:prSet phldrT="[Texto]" custT="1"/>
      <dgm:spPr/>
      <dgm:t>
        <a:bodyPr/>
        <a:lstStyle/>
        <a:p>
          <a:r>
            <a:rPr lang="es-ES" sz="2800" dirty="0" smtClean="0"/>
            <a:t>FISIOPA-TOLOGÍA</a:t>
          </a:r>
          <a:endParaRPr lang="es-ES" sz="2800" dirty="0"/>
        </a:p>
      </dgm:t>
    </dgm:pt>
    <dgm:pt modelId="{4929ADA1-2B61-429D-9871-538E7E0937A9}" type="parTrans" cxnId="{49C05EED-3F1A-44E0-9D59-749F3703D4A3}">
      <dgm:prSet/>
      <dgm:spPr/>
      <dgm:t>
        <a:bodyPr/>
        <a:lstStyle/>
        <a:p>
          <a:endParaRPr lang="es-ES" sz="3200"/>
        </a:p>
      </dgm:t>
    </dgm:pt>
    <dgm:pt modelId="{6A75408C-1D59-4E09-BEEE-4F2FEC5A4D9E}" type="sibTrans" cxnId="{49C05EED-3F1A-44E0-9D59-749F3703D4A3}">
      <dgm:prSet/>
      <dgm:spPr/>
      <dgm:t>
        <a:bodyPr/>
        <a:lstStyle/>
        <a:p>
          <a:endParaRPr lang="es-ES" sz="3200"/>
        </a:p>
      </dgm:t>
    </dgm:pt>
    <dgm:pt modelId="{A99D53E3-C3CF-45E5-8B1B-8463044D515C}">
      <dgm:prSet phldrT="[Texto]" custT="1"/>
      <dgm:spPr/>
      <dgm:t>
        <a:bodyPr/>
        <a:lstStyle/>
        <a:p>
          <a:r>
            <a:rPr lang="es-ES" sz="2000" dirty="0" smtClean="0"/>
            <a:t> hipotonía, hipertonía, espasticidad, ataxia, </a:t>
          </a:r>
          <a:r>
            <a:rPr lang="es-ES" sz="2000" dirty="0" err="1" smtClean="0"/>
            <a:t>discinesia</a:t>
          </a:r>
          <a:endParaRPr lang="es-ES" sz="2000" dirty="0"/>
        </a:p>
      </dgm:t>
    </dgm:pt>
    <dgm:pt modelId="{F45839B3-32A7-4100-B946-CFC681AEEB96}" type="parTrans" cxnId="{531A6CFD-3DA9-434D-9E4C-236DD4DEA707}">
      <dgm:prSet/>
      <dgm:spPr/>
      <dgm:t>
        <a:bodyPr/>
        <a:lstStyle/>
        <a:p>
          <a:endParaRPr lang="es-ES" sz="3200"/>
        </a:p>
      </dgm:t>
    </dgm:pt>
    <dgm:pt modelId="{BCF0F3BF-B943-4710-9EB3-2892E4A660AD}" type="sibTrans" cxnId="{531A6CFD-3DA9-434D-9E4C-236DD4DEA707}">
      <dgm:prSet/>
      <dgm:spPr/>
      <dgm:t>
        <a:bodyPr/>
        <a:lstStyle/>
        <a:p>
          <a:endParaRPr lang="es-ES" sz="3200"/>
        </a:p>
      </dgm:t>
    </dgm:pt>
    <dgm:pt modelId="{B51D2FB2-D282-4043-A13C-33DEC2C267C6}" type="pres">
      <dgm:prSet presAssocID="{49FE66D3-3335-49DC-B5DC-F9C034B7E3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A9E8C5F-4E67-4668-ACA8-FBE5CD339B2D}" type="pres">
      <dgm:prSet presAssocID="{7C8DBD77-3E3C-4BF0-A416-43D5D2FD0D7D}" presName="node" presStyleLbl="node1" presStyleIdx="0" presStyleCnt="4" custLinFactX="-38980" custLinFactNeighborX="-100000" custLinFactNeighborY="16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BAF2E0-5A9B-48D8-86D5-DAB77E3DB2BB}" type="pres">
      <dgm:prSet presAssocID="{89AD9752-DDA3-4A87-8458-215740B8E00D}" presName="sibTrans" presStyleCnt="0"/>
      <dgm:spPr/>
      <dgm:t>
        <a:bodyPr/>
        <a:lstStyle/>
        <a:p>
          <a:endParaRPr lang="es-ES"/>
        </a:p>
      </dgm:t>
    </dgm:pt>
    <dgm:pt modelId="{C1879CC2-0BC4-4FD7-B62A-1E9DCA087E05}" type="pres">
      <dgm:prSet presAssocID="{80197030-1404-4058-8531-F028A4031B2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3E3383-3C50-4F25-BF0D-D0DB958C30E3}" type="pres">
      <dgm:prSet presAssocID="{A1BA8A4A-1777-4583-882E-56E1B6163057}" presName="sibTrans" presStyleCnt="0"/>
      <dgm:spPr/>
      <dgm:t>
        <a:bodyPr/>
        <a:lstStyle/>
        <a:p>
          <a:endParaRPr lang="es-ES"/>
        </a:p>
      </dgm:t>
    </dgm:pt>
    <dgm:pt modelId="{0223347A-F2BC-472E-9FD0-ABFDCA5AF687}" type="pres">
      <dgm:prSet presAssocID="{EAE9F88F-67EA-446D-94B3-BC15B44CF53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9666DF-3497-49E9-820F-B3D5AADB3484}" type="pres">
      <dgm:prSet presAssocID="{8FC8D1F1-F917-4A48-A1F2-D1DC1782B870}" presName="sibTrans" presStyleCnt="0"/>
      <dgm:spPr/>
      <dgm:t>
        <a:bodyPr/>
        <a:lstStyle/>
        <a:p>
          <a:endParaRPr lang="es-ES"/>
        </a:p>
      </dgm:t>
    </dgm:pt>
    <dgm:pt modelId="{4D16AC28-07B2-483B-ABEA-3EA6681EA540}" type="pres">
      <dgm:prSet presAssocID="{F7D5E3E3-529D-4EC9-BF7C-05DD1090C19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74AF62D-4FCE-4FCB-AA58-527BEAA054A6}" type="presOf" srcId="{80197030-1404-4058-8531-F028A4031B25}" destId="{C1879CC2-0BC4-4FD7-B62A-1E9DCA087E05}" srcOrd="0" destOrd="0" presId="urn:microsoft.com/office/officeart/2005/8/layout/hList6"/>
    <dgm:cxn modelId="{678CBB54-B468-4F84-B841-D7CF0EB76CBD}" type="presOf" srcId="{49FE66D3-3335-49DC-B5DC-F9C034B7E3C0}" destId="{B51D2FB2-D282-4043-A13C-33DEC2C267C6}" srcOrd="0" destOrd="0" presId="urn:microsoft.com/office/officeart/2005/8/layout/hList6"/>
    <dgm:cxn modelId="{939A0A13-2423-4BBC-B900-CAB1AD91A9D1}" type="presOf" srcId="{EAE9F88F-67EA-446D-94B3-BC15B44CF539}" destId="{0223347A-F2BC-472E-9FD0-ABFDCA5AF687}" srcOrd="0" destOrd="0" presId="urn:microsoft.com/office/officeart/2005/8/layout/hList6"/>
    <dgm:cxn modelId="{88704E95-5B23-41CF-B91D-85DE6DD348BA}" type="presOf" srcId="{6C8AA7AD-10A1-4EAD-B13D-9A8AB381D115}" destId="{4A9E8C5F-4E67-4668-ACA8-FBE5CD339B2D}" srcOrd="0" destOrd="1" presId="urn:microsoft.com/office/officeart/2005/8/layout/hList6"/>
    <dgm:cxn modelId="{1849C7EB-9215-481C-8648-BE602A64D750}" srcId="{EAE9F88F-67EA-446D-94B3-BC15B44CF539}" destId="{15309740-14B6-4D59-99ED-12137BF44D73}" srcOrd="0" destOrd="0" parTransId="{CF8E5889-300A-400F-A866-20AF90BF2E73}" sibTransId="{82986424-F157-41D3-A1E1-94E236B7B2B9}"/>
    <dgm:cxn modelId="{90060E01-A31D-4BFA-B3CA-50A4CA5DBC98}" type="presOf" srcId="{83F1BC2A-82C9-4236-B2B8-0212DCD8DD61}" destId="{C1879CC2-0BC4-4FD7-B62A-1E9DCA087E05}" srcOrd="0" destOrd="1" presId="urn:microsoft.com/office/officeart/2005/8/layout/hList6"/>
    <dgm:cxn modelId="{900F582C-95BC-4B00-A48E-DD895B8D7319}" type="presOf" srcId="{96E50FED-436C-43D3-A2CE-A2BE33B21EEC}" destId="{4A9E8C5F-4E67-4668-ACA8-FBE5CD339B2D}" srcOrd="0" destOrd="3" presId="urn:microsoft.com/office/officeart/2005/8/layout/hList6"/>
    <dgm:cxn modelId="{39B52951-34C1-4CB9-9964-F43A5032E511}" srcId="{49FE66D3-3335-49DC-B5DC-F9C034B7E3C0}" destId="{7C8DBD77-3E3C-4BF0-A416-43D5D2FD0D7D}" srcOrd="0" destOrd="0" parTransId="{17F45A91-E3F5-431A-9FAC-12B89F56B792}" sibTransId="{89AD9752-DDA3-4A87-8458-215740B8E00D}"/>
    <dgm:cxn modelId="{8781C01D-2116-4815-8859-F06E04DBDEB4}" srcId="{80197030-1404-4058-8531-F028A4031B25}" destId="{83F1BC2A-82C9-4236-B2B8-0212DCD8DD61}" srcOrd="0" destOrd="0" parTransId="{98B9E7F9-2A59-49BA-A3C9-7BCF0FD50C22}" sibTransId="{AA12FF10-3E3E-4085-B5E1-CEB2FBD763F2}"/>
    <dgm:cxn modelId="{16575FA2-C684-4D82-928C-A14F9BDE84D7}" type="presOf" srcId="{F7D5E3E3-529D-4EC9-BF7C-05DD1090C194}" destId="{4D16AC28-07B2-483B-ABEA-3EA6681EA540}" srcOrd="0" destOrd="0" presId="urn:microsoft.com/office/officeart/2005/8/layout/hList6"/>
    <dgm:cxn modelId="{32A4E04C-6810-4575-9D72-700B94A135EF}" srcId="{7C8DBD77-3E3C-4BF0-A416-43D5D2FD0D7D}" destId="{6C8AA7AD-10A1-4EAD-B13D-9A8AB381D115}" srcOrd="0" destOrd="0" parTransId="{A1C3A0FB-1672-4126-B0AE-657E826E50BC}" sibTransId="{8E08DDA2-18E6-4CE2-99AA-311F0C3F9E3D}"/>
    <dgm:cxn modelId="{B7F4305B-B350-4E8F-8F4A-2A8285A24BB2}" type="presOf" srcId="{DB9DF913-1C9E-4876-8B12-3ABC0FAF8231}" destId="{4A9E8C5F-4E67-4668-ACA8-FBE5CD339B2D}" srcOrd="0" destOrd="2" presId="urn:microsoft.com/office/officeart/2005/8/layout/hList6"/>
    <dgm:cxn modelId="{D4391B2E-FDF6-4F8C-A8CD-290F94314730}" type="presOf" srcId="{7C8DBD77-3E3C-4BF0-A416-43D5D2FD0D7D}" destId="{4A9E8C5F-4E67-4668-ACA8-FBE5CD339B2D}" srcOrd="0" destOrd="0" presId="urn:microsoft.com/office/officeart/2005/8/layout/hList6"/>
    <dgm:cxn modelId="{EB82961E-7A71-40C6-8156-5D1D38C90EBA}" srcId="{49FE66D3-3335-49DC-B5DC-F9C034B7E3C0}" destId="{80197030-1404-4058-8531-F028A4031B25}" srcOrd="1" destOrd="0" parTransId="{F12539BB-603C-4599-AA1D-89967285228D}" sibTransId="{A1BA8A4A-1777-4583-882E-56E1B6163057}"/>
    <dgm:cxn modelId="{F5B246AA-CA66-4528-BD3A-7B9139E8188E}" srcId="{7C8DBD77-3E3C-4BF0-A416-43D5D2FD0D7D}" destId="{96E50FED-436C-43D3-A2CE-A2BE33B21EEC}" srcOrd="2" destOrd="0" parTransId="{19B822AD-7636-4B5C-8D94-91F36B1DFBA9}" sibTransId="{FBB9959D-383C-44C6-92AD-625A9786D60E}"/>
    <dgm:cxn modelId="{531A6CFD-3DA9-434D-9E4C-236DD4DEA707}" srcId="{F7D5E3E3-529D-4EC9-BF7C-05DD1090C194}" destId="{A99D53E3-C3CF-45E5-8B1B-8463044D515C}" srcOrd="0" destOrd="0" parTransId="{F45839B3-32A7-4100-B946-CFC681AEEB96}" sibTransId="{BCF0F3BF-B943-4710-9EB3-2892E4A660AD}"/>
    <dgm:cxn modelId="{ABE8E492-625E-4471-A02B-493962EFFDBF}" srcId="{49FE66D3-3335-49DC-B5DC-F9C034B7E3C0}" destId="{EAE9F88F-67EA-446D-94B3-BC15B44CF539}" srcOrd="2" destOrd="0" parTransId="{93FB5B41-153B-4C10-B32B-1B28B736FD8C}" sibTransId="{8FC8D1F1-F917-4A48-A1F2-D1DC1782B870}"/>
    <dgm:cxn modelId="{82FAF8FC-FC73-4D06-AC5A-2EFC60C01B5C}" type="presOf" srcId="{15309740-14B6-4D59-99ED-12137BF44D73}" destId="{0223347A-F2BC-472E-9FD0-ABFDCA5AF687}" srcOrd="0" destOrd="1" presId="urn:microsoft.com/office/officeart/2005/8/layout/hList6"/>
    <dgm:cxn modelId="{2DFFB240-19F2-442C-8460-CE9A12D0F0B7}" type="presOf" srcId="{D90E4EC8-A637-4678-B022-B45BE8D5D568}" destId="{C1879CC2-0BC4-4FD7-B62A-1E9DCA087E05}" srcOrd="0" destOrd="2" presId="urn:microsoft.com/office/officeart/2005/8/layout/hList6"/>
    <dgm:cxn modelId="{43244359-DDDD-4472-9EED-AE10B16B647F}" type="presOf" srcId="{7BC9D46E-9FDC-424F-9712-20DDF472740A}" destId="{C1879CC2-0BC4-4FD7-B62A-1E9DCA087E05}" srcOrd="0" destOrd="3" presId="urn:microsoft.com/office/officeart/2005/8/layout/hList6"/>
    <dgm:cxn modelId="{807F11E0-2289-4C0A-B6B5-0D3191EFCBA3}" srcId="{80197030-1404-4058-8531-F028A4031B25}" destId="{D90E4EC8-A637-4678-B022-B45BE8D5D568}" srcOrd="1" destOrd="0" parTransId="{9C622062-E582-475C-882B-B234E83E4835}" sibTransId="{21B08D39-8EA1-4305-84EA-E89F3972E23A}"/>
    <dgm:cxn modelId="{49C05EED-3F1A-44E0-9D59-749F3703D4A3}" srcId="{49FE66D3-3335-49DC-B5DC-F9C034B7E3C0}" destId="{F7D5E3E3-529D-4EC9-BF7C-05DD1090C194}" srcOrd="3" destOrd="0" parTransId="{4929ADA1-2B61-429D-9871-538E7E0937A9}" sibTransId="{6A75408C-1D59-4E09-BEEE-4F2FEC5A4D9E}"/>
    <dgm:cxn modelId="{E36955DC-A749-434D-AB24-C2DBE71CF21F}" srcId="{80197030-1404-4058-8531-F028A4031B25}" destId="{7BC9D46E-9FDC-424F-9712-20DDF472740A}" srcOrd="2" destOrd="0" parTransId="{D2E55203-27CE-41B9-B17F-719FAB137975}" sibTransId="{E89C455C-9E77-4078-90FC-0E4607C4A442}"/>
    <dgm:cxn modelId="{3617F9FC-8D87-45BB-8040-63FEE312E7FE}" srcId="{7C8DBD77-3E3C-4BF0-A416-43D5D2FD0D7D}" destId="{DB9DF913-1C9E-4876-8B12-3ABC0FAF8231}" srcOrd="1" destOrd="0" parTransId="{D6814FCC-AD38-4DDF-B86B-51C4A2381D38}" sibTransId="{FE48F73A-108D-42FF-9398-B423ED71F637}"/>
    <dgm:cxn modelId="{94761A8F-9E9A-41E4-B87A-158F7108B249}" type="presOf" srcId="{A99D53E3-C3CF-45E5-8B1B-8463044D515C}" destId="{4D16AC28-07B2-483B-ABEA-3EA6681EA540}" srcOrd="0" destOrd="1" presId="urn:microsoft.com/office/officeart/2005/8/layout/hList6"/>
    <dgm:cxn modelId="{40B7347B-C70A-4340-B2BA-AAF05599EAFA}" type="presParOf" srcId="{B51D2FB2-D282-4043-A13C-33DEC2C267C6}" destId="{4A9E8C5F-4E67-4668-ACA8-FBE5CD339B2D}" srcOrd="0" destOrd="0" presId="urn:microsoft.com/office/officeart/2005/8/layout/hList6"/>
    <dgm:cxn modelId="{8437923D-AC17-418A-91C3-63328455657C}" type="presParOf" srcId="{B51D2FB2-D282-4043-A13C-33DEC2C267C6}" destId="{70BAF2E0-5A9B-48D8-86D5-DAB77E3DB2BB}" srcOrd="1" destOrd="0" presId="urn:microsoft.com/office/officeart/2005/8/layout/hList6"/>
    <dgm:cxn modelId="{E85757AB-934C-413A-B714-3C7D472659FF}" type="presParOf" srcId="{B51D2FB2-D282-4043-A13C-33DEC2C267C6}" destId="{C1879CC2-0BC4-4FD7-B62A-1E9DCA087E05}" srcOrd="2" destOrd="0" presId="urn:microsoft.com/office/officeart/2005/8/layout/hList6"/>
    <dgm:cxn modelId="{F9E51AB9-E361-42C0-A2A7-0D26217413AA}" type="presParOf" srcId="{B51D2FB2-D282-4043-A13C-33DEC2C267C6}" destId="{F33E3383-3C50-4F25-BF0D-D0DB958C30E3}" srcOrd="3" destOrd="0" presId="urn:microsoft.com/office/officeart/2005/8/layout/hList6"/>
    <dgm:cxn modelId="{E95C0609-33C0-48A2-8FFB-DAF56D5E1B58}" type="presParOf" srcId="{B51D2FB2-D282-4043-A13C-33DEC2C267C6}" destId="{0223347A-F2BC-472E-9FD0-ABFDCA5AF687}" srcOrd="4" destOrd="0" presId="urn:microsoft.com/office/officeart/2005/8/layout/hList6"/>
    <dgm:cxn modelId="{D3EBA891-7E5B-46CB-9162-98275E9350E8}" type="presParOf" srcId="{B51D2FB2-D282-4043-A13C-33DEC2C267C6}" destId="{399666DF-3497-49E9-820F-B3D5AADB3484}" srcOrd="5" destOrd="0" presId="urn:microsoft.com/office/officeart/2005/8/layout/hList6"/>
    <dgm:cxn modelId="{EC912C55-AB25-4B8A-BE31-26EE36C74C75}" type="presParOf" srcId="{B51D2FB2-D282-4043-A13C-33DEC2C267C6}" destId="{4D16AC28-07B2-483B-ABEA-3EA6681EA540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FE66D3-3335-49DC-B5DC-F9C034B7E3C0}" type="doc">
      <dgm:prSet loTypeId="urn:microsoft.com/office/officeart/2005/8/layout/hList6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7C8DBD77-3E3C-4BF0-A416-43D5D2FD0D7D}">
      <dgm:prSet phldrT="[Texto]" custT="1"/>
      <dgm:spPr/>
      <dgm:t>
        <a:bodyPr/>
        <a:lstStyle/>
        <a:p>
          <a:r>
            <a:rPr lang="es-ES" sz="2400" smtClean="0"/>
            <a:t>TERAPÉUTICA</a:t>
          </a:r>
          <a:endParaRPr lang="es-ES" sz="2400" dirty="0"/>
        </a:p>
      </dgm:t>
    </dgm:pt>
    <dgm:pt modelId="{17F45A91-E3F5-431A-9FAC-12B89F56B792}" type="parTrans" cxnId="{39B52951-34C1-4CB9-9964-F43A5032E511}">
      <dgm:prSet/>
      <dgm:spPr/>
      <dgm:t>
        <a:bodyPr/>
        <a:lstStyle/>
        <a:p>
          <a:endParaRPr lang="es-ES" sz="2000"/>
        </a:p>
      </dgm:t>
    </dgm:pt>
    <dgm:pt modelId="{89AD9752-DDA3-4A87-8458-215740B8E00D}" type="sibTrans" cxnId="{39B52951-34C1-4CB9-9964-F43A5032E511}">
      <dgm:prSet/>
      <dgm:spPr/>
      <dgm:t>
        <a:bodyPr/>
        <a:lstStyle/>
        <a:p>
          <a:endParaRPr lang="es-ES" sz="2000"/>
        </a:p>
      </dgm:t>
    </dgm:pt>
    <dgm:pt modelId="{B752FF34-F87F-43ED-ABEA-99707445267B}">
      <dgm:prSet phldrT="[Texto]" custT="1"/>
      <dgm:spPr/>
      <dgm:t>
        <a:bodyPr/>
        <a:lstStyle/>
        <a:p>
          <a:r>
            <a:rPr lang="es-ES" sz="1800" dirty="0" smtClean="0"/>
            <a:t>Clase A: no tratamiento,</a:t>
          </a:r>
          <a:endParaRPr lang="es-ES" sz="1800" dirty="0"/>
        </a:p>
      </dgm:t>
    </dgm:pt>
    <dgm:pt modelId="{141D1604-5A59-4401-8262-B8423CA2E314}" type="parTrans" cxnId="{48023FCA-1475-4995-982A-A97599FC14C6}">
      <dgm:prSet/>
      <dgm:spPr/>
      <dgm:t>
        <a:bodyPr/>
        <a:lstStyle/>
        <a:p>
          <a:endParaRPr lang="es-ES" sz="2000"/>
        </a:p>
      </dgm:t>
    </dgm:pt>
    <dgm:pt modelId="{51605419-722A-423E-9DB4-BA88D0A8F05D}" type="sibTrans" cxnId="{48023FCA-1475-4995-982A-A97599FC14C6}">
      <dgm:prSet/>
      <dgm:spPr/>
      <dgm:t>
        <a:bodyPr/>
        <a:lstStyle/>
        <a:p>
          <a:endParaRPr lang="es-ES" sz="2000"/>
        </a:p>
      </dgm:t>
    </dgm:pt>
    <dgm:pt modelId="{4CDDB931-C580-4F7A-B74B-31DFA13F1DD9}">
      <dgm:prSet custT="1"/>
      <dgm:spPr/>
      <dgm:t>
        <a:bodyPr/>
        <a:lstStyle/>
        <a:p>
          <a:r>
            <a:rPr lang="es-ES" sz="1800" dirty="0" smtClean="0"/>
            <a:t>Clase B: aparatos mínimo y habilitación</a:t>
          </a:r>
          <a:endParaRPr lang="es-ES" sz="1800" dirty="0"/>
        </a:p>
      </dgm:t>
    </dgm:pt>
    <dgm:pt modelId="{87477F20-3B78-436A-8FE2-8C06E6738AFA}" type="parTrans" cxnId="{65486094-7388-4069-A89A-34C8926A596B}">
      <dgm:prSet/>
      <dgm:spPr/>
      <dgm:t>
        <a:bodyPr/>
        <a:lstStyle/>
        <a:p>
          <a:endParaRPr lang="es-ES" sz="2000"/>
        </a:p>
      </dgm:t>
    </dgm:pt>
    <dgm:pt modelId="{CDF4FE87-8C11-4365-9E94-7D839A9FF1C1}" type="sibTrans" cxnId="{65486094-7388-4069-A89A-34C8926A596B}">
      <dgm:prSet/>
      <dgm:spPr/>
      <dgm:t>
        <a:bodyPr/>
        <a:lstStyle/>
        <a:p>
          <a:endParaRPr lang="es-ES" sz="2000"/>
        </a:p>
      </dgm:t>
    </dgm:pt>
    <dgm:pt modelId="{8FE12721-D5C6-4AF8-B0D9-61B2BF0ECBCA}">
      <dgm:prSet custT="1"/>
      <dgm:spPr/>
      <dgm:t>
        <a:bodyPr/>
        <a:lstStyle/>
        <a:p>
          <a:r>
            <a:rPr lang="es-ES" sz="1800" dirty="0" smtClean="0"/>
            <a:t>Clase C: mucho aparataje y habilidad con equipo multidisciplinario en forma ambulatoria,</a:t>
          </a:r>
          <a:endParaRPr lang="es-ES" sz="1800" dirty="0"/>
        </a:p>
      </dgm:t>
    </dgm:pt>
    <dgm:pt modelId="{5171DD2A-9B0C-4D70-A021-949EBFB124F9}" type="parTrans" cxnId="{E0701A04-4FBB-4445-A41C-E99B9FCFBB59}">
      <dgm:prSet/>
      <dgm:spPr/>
      <dgm:t>
        <a:bodyPr/>
        <a:lstStyle/>
        <a:p>
          <a:endParaRPr lang="es-ES" sz="2000"/>
        </a:p>
      </dgm:t>
    </dgm:pt>
    <dgm:pt modelId="{F74C2C77-AE0F-4840-AA10-D1FEC56959ED}" type="sibTrans" cxnId="{E0701A04-4FBB-4445-A41C-E99B9FCFBB59}">
      <dgm:prSet/>
      <dgm:spPr/>
      <dgm:t>
        <a:bodyPr/>
        <a:lstStyle/>
        <a:p>
          <a:endParaRPr lang="es-ES" sz="2000"/>
        </a:p>
      </dgm:t>
    </dgm:pt>
    <dgm:pt modelId="{3DED23F9-C7C3-48D6-AC05-EE363D837C5D}">
      <dgm:prSet custT="1"/>
      <dgm:spPr/>
      <dgm:t>
        <a:bodyPr/>
        <a:lstStyle/>
        <a:p>
          <a:r>
            <a:rPr lang="es-ES" sz="1800" dirty="0" smtClean="0"/>
            <a:t>Clase D: ingreso en institución de rehabilitación por tiempo prolongado</a:t>
          </a:r>
          <a:endParaRPr lang="es-ES" sz="1800" dirty="0"/>
        </a:p>
      </dgm:t>
    </dgm:pt>
    <dgm:pt modelId="{ADA986D9-BC28-4C74-B125-415FD40D77D6}" type="parTrans" cxnId="{9A82B9AE-E2D3-4CBC-AD00-FC079E4FA74A}">
      <dgm:prSet/>
      <dgm:spPr/>
      <dgm:t>
        <a:bodyPr/>
        <a:lstStyle/>
        <a:p>
          <a:endParaRPr lang="es-ES" sz="2000"/>
        </a:p>
      </dgm:t>
    </dgm:pt>
    <dgm:pt modelId="{79EE2597-1EDE-4E73-8197-228E73E81A80}" type="sibTrans" cxnId="{9A82B9AE-E2D3-4CBC-AD00-FC079E4FA74A}">
      <dgm:prSet/>
      <dgm:spPr/>
      <dgm:t>
        <a:bodyPr/>
        <a:lstStyle/>
        <a:p>
          <a:endParaRPr lang="es-ES" sz="2000"/>
        </a:p>
      </dgm:t>
    </dgm:pt>
    <dgm:pt modelId="{79932789-EC25-4001-9740-303884F87B01}">
      <dgm:prSet custT="1"/>
      <dgm:spPr/>
      <dgm:t>
        <a:bodyPr/>
        <a:lstStyle/>
        <a:p>
          <a:r>
            <a:rPr lang="es-ES" sz="2400" dirty="0" smtClean="0"/>
            <a:t>EXTENSIÓN DE LA AFECTACIÓN</a:t>
          </a:r>
          <a:endParaRPr lang="es-ES" sz="2400" dirty="0"/>
        </a:p>
      </dgm:t>
    </dgm:pt>
    <dgm:pt modelId="{495BA47D-A389-4EDB-97D8-048F01126CD4}" type="parTrans" cxnId="{3841F02C-6D9B-493D-A18D-C86CD0D1C2B8}">
      <dgm:prSet/>
      <dgm:spPr/>
      <dgm:t>
        <a:bodyPr/>
        <a:lstStyle/>
        <a:p>
          <a:endParaRPr lang="es-ES" sz="2000"/>
        </a:p>
      </dgm:t>
    </dgm:pt>
    <dgm:pt modelId="{F9C20B8D-7777-4131-AFEC-6EEF34527883}" type="sibTrans" cxnId="{3841F02C-6D9B-493D-A18D-C86CD0D1C2B8}">
      <dgm:prSet/>
      <dgm:spPr/>
      <dgm:t>
        <a:bodyPr/>
        <a:lstStyle/>
        <a:p>
          <a:endParaRPr lang="es-ES" sz="2000"/>
        </a:p>
      </dgm:t>
    </dgm:pt>
    <dgm:pt modelId="{5B766FDD-40EB-444E-9B88-F013CC6B1904}">
      <dgm:prSet custT="1"/>
      <dgm:spPr/>
      <dgm:t>
        <a:bodyPr/>
        <a:lstStyle/>
        <a:p>
          <a:r>
            <a:rPr lang="es-ES" sz="1800" dirty="0" smtClean="0"/>
            <a:t>Unilateral o bilateral</a:t>
          </a:r>
          <a:endParaRPr lang="es-ES" sz="1800" dirty="0"/>
        </a:p>
      </dgm:t>
    </dgm:pt>
    <dgm:pt modelId="{872E4D30-2CE8-44C2-B97E-F32EC7BAB01F}" type="parTrans" cxnId="{CB3048B0-3EA4-4277-8DA3-2E5F3859EDC4}">
      <dgm:prSet/>
      <dgm:spPr/>
      <dgm:t>
        <a:bodyPr/>
        <a:lstStyle/>
        <a:p>
          <a:endParaRPr lang="es-ES" sz="2000"/>
        </a:p>
      </dgm:t>
    </dgm:pt>
    <dgm:pt modelId="{E850D3BA-EA39-4CB2-BBA9-AEE735F7C5D3}" type="sibTrans" cxnId="{CB3048B0-3EA4-4277-8DA3-2E5F3859EDC4}">
      <dgm:prSet/>
      <dgm:spPr/>
      <dgm:t>
        <a:bodyPr/>
        <a:lstStyle/>
        <a:p>
          <a:endParaRPr lang="es-ES" sz="2000"/>
        </a:p>
      </dgm:t>
    </dgm:pt>
    <dgm:pt modelId="{52E4D9C1-D07C-4BFE-9FA3-18B018CD0708}">
      <dgm:prSet custT="1"/>
      <dgm:spPr/>
      <dgm:t>
        <a:bodyPr/>
        <a:lstStyle/>
        <a:p>
          <a:r>
            <a:rPr lang="es-ES" sz="2400" dirty="0" smtClean="0"/>
            <a:t>FUNCIONAL</a:t>
          </a:r>
          <a:endParaRPr lang="es-ES" sz="2400" dirty="0"/>
        </a:p>
      </dgm:t>
    </dgm:pt>
    <dgm:pt modelId="{13D88EF6-5556-4011-9B5D-A39795770DA7}" type="parTrans" cxnId="{9A40BE55-E414-4210-901D-F289569CEC70}">
      <dgm:prSet/>
      <dgm:spPr/>
      <dgm:t>
        <a:bodyPr/>
        <a:lstStyle/>
        <a:p>
          <a:endParaRPr lang="es-ES" sz="2000"/>
        </a:p>
      </dgm:t>
    </dgm:pt>
    <dgm:pt modelId="{00030CFE-AFDF-4A2D-84E2-F69F9C3C81F1}" type="sibTrans" cxnId="{9A40BE55-E414-4210-901D-F289569CEC70}">
      <dgm:prSet/>
      <dgm:spPr/>
      <dgm:t>
        <a:bodyPr/>
        <a:lstStyle/>
        <a:p>
          <a:endParaRPr lang="es-ES" sz="2000"/>
        </a:p>
      </dgm:t>
    </dgm:pt>
    <dgm:pt modelId="{F25F9319-F487-4FFF-9B91-BF9EF489B4B4}">
      <dgm:prSet custT="1"/>
      <dgm:spPr/>
      <dgm:t>
        <a:bodyPr/>
        <a:lstStyle/>
        <a:p>
          <a:r>
            <a:rPr lang="es-ES" sz="1800" dirty="0" smtClean="0"/>
            <a:t>Motricidad fina y motricidad gruesa</a:t>
          </a:r>
          <a:endParaRPr lang="es-ES" sz="1800" dirty="0"/>
        </a:p>
      </dgm:t>
    </dgm:pt>
    <dgm:pt modelId="{BD7C8221-D876-46B8-A995-D102D5609B4D}" type="parTrans" cxnId="{EEB5FCE1-5837-4CEE-8BA8-E5EC5350833A}">
      <dgm:prSet/>
      <dgm:spPr/>
      <dgm:t>
        <a:bodyPr/>
        <a:lstStyle/>
        <a:p>
          <a:endParaRPr lang="es-ES" sz="2000"/>
        </a:p>
      </dgm:t>
    </dgm:pt>
    <dgm:pt modelId="{98494619-91F6-498E-9C86-8A7496020F58}" type="sibTrans" cxnId="{EEB5FCE1-5837-4CEE-8BA8-E5EC5350833A}">
      <dgm:prSet/>
      <dgm:spPr/>
      <dgm:t>
        <a:bodyPr/>
        <a:lstStyle/>
        <a:p>
          <a:endParaRPr lang="es-ES" sz="2000"/>
        </a:p>
      </dgm:t>
    </dgm:pt>
    <dgm:pt modelId="{B51D2FB2-D282-4043-A13C-33DEC2C267C6}" type="pres">
      <dgm:prSet presAssocID="{49FE66D3-3335-49DC-B5DC-F9C034B7E3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A9E8C5F-4E67-4668-ACA8-FBE5CD339B2D}" type="pres">
      <dgm:prSet presAssocID="{7C8DBD77-3E3C-4BF0-A416-43D5D2FD0D7D}" presName="node" presStyleLbl="node1" presStyleIdx="0" presStyleCnt="3" custScaleX="136852" custLinFactX="2452" custLinFactNeighborX="100000" custLinFactNeighborY="-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BAF2E0-5A9B-48D8-86D5-DAB77E3DB2BB}" type="pres">
      <dgm:prSet presAssocID="{89AD9752-DDA3-4A87-8458-215740B8E00D}" presName="sibTrans" presStyleCnt="0"/>
      <dgm:spPr/>
      <dgm:t>
        <a:bodyPr/>
        <a:lstStyle/>
        <a:p>
          <a:endParaRPr lang="es-ES"/>
        </a:p>
      </dgm:t>
    </dgm:pt>
    <dgm:pt modelId="{D1041201-4F05-47A1-9F1E-53A23DFEF0FB}" type="pres">
      <dgm:prSet presAssocID="{79932789-EC25-4001-9740-303884F87B01}" presName="node" presStyleLbl="node1" presStyleIdx="1" presStyleCnt="3" custLinFactNeighborX="42239" custLinFactNeighborY="-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FEE8C8-9821-4A01-8D1C-352B93BB5039}" type="pres">
      <dgm:prSet presAssocID="{F9C20B8D-7777-4131-AFEC-6EEF34527883}" presName="sibTrans" presStyleCnt="0"/>
      <dgm:spPr/>
      <dgm:t>
        <a:bodyPr/>
        <a:lstStyle/>
        <a:p>
          <a:endParaRPr lang="es-ES"/>
        </a:p>
      </dgm:t>
    </dgm:pt>
    <dgm:pt modelId="{C30AFC63-A4B2-40FE-BF96-272667843713}" type="pres">
      <dgm:prSet presAssocID="{52E4D9C1-D07C-4BFE-9FA3-18B018CD0708}" presName="node" presStyleLbl="node1" presStyleIdx="2" presStyleCnt="3" custScaleX="888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EB5FCE1-5837-4CEE-8BA8-E5EC5350833A}" srcId="{52E4D9C1-D07C-4BFE-9FA3-18B018CD0708}" destId="{F25F9319-F487-4FFF-9B91-BF9EF489B4B4}" srcOrd="0" destOrd="0" parTransId="{BD7C8221-D876-46B8-A995-D102D5609B4D}" sibTransId="{98494619-91F6-498E-9C86-8A7496020F58}"/>
    <dgm:cxn modelId="{7EBC2CB3-08A5-4B8A-A62F-F27F596C5799}" type="presOf" srcId="{52E4D9C1-D07C-4BFE-9FA3-18B018CD0708}" destId="{C30AFC63-A4B2-40FE-BF96-272667843713}" srcOrd="0" destOrd="0" presId="urn:microsoft.com/office/officeart/2005/8/layout/hList6"/>
    <dgm:cxn modelId="{39B52951-34C1-4CB9-9964-F43A5032E511}" srcId="{49FE66D3-3335-49DC-B5DC-F9C034B7E3C0}" destId="{7C8DBD77-3E3C-4BF0-A416-43D5D2FD0D7D}" srcOrd="0" destOrd="0" parTransId="{17F45A91-E3F5-431A-9FAC-12B89F56B792}" sibTransId="{89AD9752-DDA3-4A87-8458-215740B8E00D}"/>
    <dgm:cxn modelId="{0C8F4E79-A403-4F08-9307-5E3AE44602E1}" type="presOf" srcId="{79932789-EC25-4001-9740-303884F87B01}" destId="{D1041201-4F05-47A1-9F1E-53A23DFEF0FB}" srcOrd="0" destOrd="0" presId="urn:microsoft.com/office/officeart/2005/8/layout/hList6"/>
    <dgm:cxn modelId="{8E120A99-1B1E-418A-A3FF-AF396124AA3D}" type="presOf" srcId="{4CDDB931-C580-4F7A-B74B-31DFA13F1DD9}" destId="{4A9E8C5F-4E67-4668-ACA8-FBE5CD339B2D}" srcOrd="0" destOrd="2" presId="urn:microsoft.com/office/officeart/2005/8/layout/hList6"/>
    <dgm:cxn modelId="{CB3048B0-3EA4-4277-8DA3-2E5F3859EDC4}" srcId="{79932789-EC25-4001-9740-303884F87B01}" destId="{5B766FDD-40EB-444E-9B88-F013CC6B1904}" srcOrd="0" destOrd="0" parTransId="{872E4D30-2CE8-44C2-B97E-F32EC7BAB01F}" sibTransId="{E850D3BA-EA39-4CB2-BBA9-AEE735F7C5D3}"/>
    <dgm:cxn modelId="{9A40BE55-E414-4210-901D-F289569CEC70}" srcId="{49FE66D3-3335-49DC-B5DC-F9C034B7E3C0}" destId="{52E4D9C1-D07C-4BFE-9FA3-18B018CD0708}" srcOrd="2" destOrd="0" parTransId="{13D88EF6-5556-4011-9B5D-A39795770DA7}" sibTransId="{00030CFE-AFDF-4A2D-84E2-F69F9C3C81F1}"/>
    <dgm:cxn modelId="{3841F02C-6D9B-493D-A18D-C86CD0D1C2B8}" srcId="{49FE66D3-3335-49DC-B5DC-F9C034B7E3C0}" destId="{79932789-EC25-4001-9740-303884F87B01}" srcOrd="1" destOrd="0" parTransId="{495BA47D-A389-4EDB-97D8-048F01126CD4}" sibTransId="{F9C20B8D-7777-4131-AFEC-6EEF34527883}"/>
    <dgm:cxn modelId="{48023FCA-1475-4995-982A-A97599FC14C6}" srcId="{7C8DBD77-3E3C-4BF0-A416-43D5D2FD0D7D}" destId="{B752FF34-F87F-43ED-ABEA-99707445267B}" srcOrd="0" destOrd="0" parTransId="{141D1604-5A59-4401-8262-B8423CA2E314}" sibTransId="{51605419-722A-423E-9DB4-BA88D0A8F05D}"/>
    <dgm:cxn modelId="{C54A91B1-C7A9-4878-B9A7-CC738A8F5F7F}" type="presOf" srcId="{49FE66D3-3335-49DC-B5DC-F9C034B7E3C0}" destId="{B51D2FB2-D282-4043-A13C-33DEC2C267C6}" srcOrd="0" destOrd="0" presId="urn:microsoft.com/office/officeart/2005/8/layout/hList6"/>
    <dgm:cxn modelId="{E0701A04-4FBB-4445-A41C-E99B9FCFBB59}" srcId="{7C8DBD77-3E3C-4BF0-A416-43D5D2FD0D7D}" destId="{8FE12721-D5C6-4AF8-B0D9-61B2BF0ECBCA}" srcOrd="2" destOrd="0" parTransId="{5171DD2A-9B0C-4D70-A021-949EBFB124F9}" sibTransId="{F74C2C77-AE0F-4840-AA10-D1FEC56959ED}"/>
    <dgm:cxn modelId="{FDA5019B-C7B2-44A7-9E66-E77D0F69D1AB}" type="presOf" srcId="{7C8DBD77-3E3C-4BF0-A416-43D5D2FD0D7D}" destId="{4A9E8C5F-4E67-4668-ACA8-FBE5CD339B2D}" srcOrd="0" destOrd="0" presId="urn:microsoft.com/office/officeart/2005/8/layout/hList6"/>
    <dgm:cxn modelId="{A5571D78-0047-4D55-ABFF-837480A4B218}" type="presOf" srcId="{B752FF34-F87F-43ED-ABEA-99707445267B}" destId="{4A9E8C5F-4E67-4668-ACA8-FBE5CD339B2D}" srcOrd="0" destOrd="1" presId="urn:microsoft.com/office/officeart/2005/8/layout/hList6"/>
    <dgm:cxn modelId="{0DF5BADD-5615-44BE-AC16-B5B9645DA197}" type="presOf" srcId="{3DED23F9-C7C3-48D6-AC05-EE363D837C5D}" destId="{4A9E8C5F-4E67-4668-ACA8-FBE5CD339B2D}" srcOrd="0" destOrd="4" presId="urn:microsoft.com/office/officeart/2005/8/layout/hList6"/>
    <dgm:cxn modelId="{65486094-7388-4069-A89A-34C8926A596B}" srcId="{7C8DBD77-3E3C-4BF0-A416-43D5D2FD0D7D}" destId="{4CDDB931-C580-4F7A-B74B-31DFA13F1DD9}" srcOrd="1" destOrd="0" parTransId="{87477F20-3B78-436A-8FE2-8C06E6738AFA}" sibTransId="{CDF4FE87-8C11-4365-9E94-7D839A9FF1C1}"/>
    <dgm:cxn modelId="{28FF487F-2D2C-4F07-A775-47F75C74A2AE}" type="presOf" srcId="{F25F9319-F487-4FFF-9B91-BF9EF489B4B4}" destId="{C30AFC63-A4B2-40FE-BF96-272667843713}" srcOrd="0" destOrd="1" presId="urn:microsoft.com/office/officeart/2005/8/layout/hList6"/>
    <dgm:cxn modelId="{00EB9D8F-89A3-494F-BE93-1C5FE0E27C90}" type="presOf" srcId="{8FE12721-D5C6-4AF8-B0D9-61B2BF0ECBCA}" destId="{4A9E8C5F-4E67-4668-ACA8-FBE5CD339B2D}" srcOrd="0" destOrd="3" presId="urn:microsoft.com/office/officeart/2005/8/layout/hList6"/>
    <dgm:cxn modelId="{9A82B9AE-E2D3-4CBC-AD00-FC079E4FA74A}" srcId="{7C8DBD77-3E3C-4BF0-A416-43D5D2FD0D7D}" destId="{3DED23F9-C7C3-48D6-AC05-EE363D837C5D}" srcOrd="3" destOrd="0" parTransId="{ADA986D9-BC28-4C74-B125-415FD40D77D6}" sibTransId="{79EE2597-1EDE-4E73-8197-228E73E81A80}"/>
    <dgm:cxn modelId="{662B786D-70AC-4F67-B8E7-19C1D8AC8DFE}" type="presOf" srcId="{5B766FDD-40EB-444E-9B88-F013CC6B1904}" destId="{D1041201-4F05-47A1-9F1E-53A23DFEF0FB}" srcOrd="0" destOrd="1" presId="urn:microsoft.com/office/officeart/2005/8/layout/hList6"/>
    <dgm:cxn modelId="{F79AFE39-023F-4402-8194-39C03EFEC66A}" type="presParOf" srcId="{B51D2FB2-D282-4043-A13C-33DEC2C267C6}" destId="{4A9E8C5F-4E67-4668-ACA8-FBE5CD339B2D}" srcOrd="0" destOrd="0" presId="urn:microsoft.com/office/officeart/2005/8/layout/hList6"/>
    <dgm:cxn modelId="{AE813411-EF5E-45EF-8E5F-110275D9B4CA}" type="presParOf" srcId="{B51D2FB2-D282-4043-A13C-33DEC2C267C6}" destId="{70BAF2E0-5A9B-48D8-86D5-DAB77E3DB2BB}" srcOrd="1" destOrd="0" presId="urn:microsoft.com/office/officeart/2005/8/layout/hList6"/>
    <dgm:cxn modelId="{6E1A2A7B-8EF9-4FE8-9D86-0A6992D6F1A7}" type="presParOf" srcId="{B51D2FB2-D282-4043-A13C-33DEC2C267C6}" destId="{D1041201-4F05-47A1-9F1E-53A23DFEF0FB}" srcOrd="2" destOrd="0" presId="urn:microsoft.com/office/officeart/2005/8/layout/hList6"/>
    <dgm:cxn modelId="{83CB8C96-B40B-4FD5-B7FA-FC88E2A52380}" type="presParOf" srcId="{B51D2FB2-D282-4043-A13C-33DEC2C267C6}" destId="{3FFEE8C8-9821-4A01-8D1C-352B93BB5039}" srcOrd="3" destOrd="0" presId="urn:microsoft.com/office/officeart/2005/8/layout/hList6"/>
    <dgm:cxn modelId="{A958ABCC-425D-41E5-937D-843087966EDC}" type="presParOf" srcId="{B51D2FB2-D282-4043-A13C-33DEC2C267C6}" destId="{C30AFC63-A4B2-40FE-BF96-27266784371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2FDCA5-AFDA-49E3-B2C0-852C72EAA7B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960547B-3992-413B-B0E0-2116E4E7221E}">
      <dgm:prSet phldrT="[Texto]" custT="1"/>
      <dgm:spPr/>
      <dgm:t>
        <a:bodyPr/>
        <a:lstStyle/>
        <a:p>
          <a:r>
            <a:rPr lang="es-ES" sz="2000" dirty="0" smtClean="0"/>
            <a:t>SEGÚN TRASTORNO MOTOR </a:t>
          </a:r>
          <a:endParaRPr lang="es-ES" sz="2000" dirty="0"/>
        </a:p>
      </dgm:t>
    </dgm:pt>
    <dgm:pt modelId="{11D52CAA-3BCA-4115-9968-01AE3FF48785}" type="parTrans" cxnId="{D6C3D780-22E3-4C2F-B926-36B9C3830075}">
      <dgm:prSet/>
      <dgm:spPr/>
      <dgm:t>
        <a:bodyPr/>
        <a:lstStyle/>
        <a:p>
          <a:endParaRPr lang="es-ES" sz="2800"/>
        </a:p>
      </dgm:t>
    </dgm:pt>
    <dgm:pt modelId="{107C1A65-B903-462B-9BF1-B3EFCD4A124E}" type="sibTrans" cxnId="{D6C3D780-22E3-4C2F-B926-36B9C3830075}">
      <dgm:prSet/>
      <dgm:spPr/>
      <dgm:t>
        <a:bodyPr/>
        <a:lstStyle/>
        <a:p>
          <a:endParaRPr lang="es-ES" sz="2800"/>
        </a:p>
      </dgm:t>
    </dgm:pt>
    <dgm:pt modelId="{B60EB0B0-098B-4716-BDDC-B13627478209}">
      <dgm:prSet phldrT="[Texto]" custT="1"/>
      <dgm:spPr/>
      <dgm:t>
        <a:bodyPr/>
        <a:lstStyle/>
        <a:p>
          <a:r>
            <a:rPr lang="es-ES" sz="1800" dirty="0" smtClean="0"/>
            <a:t>PARÁLISIS CEREBRAL ESPÁSTICA</a:t>
          </a:r>
          <a:endParaRPr lang="es-ES" sz="1800" dirty="0"/>
        </a:p>
      </dgm:t>
    </dgm:pt>
    <dgm:pt modelId="{CAA58B44-5306-4940-B228-5E328A1AC3F2}" type="parTrans" cxnId="{39C138D2-EA06-4E76-ADDF-3BAA98D9946A}">
      <dgm:prSet custT="1"/>
      <dgm:spPr/>
      <dgm:t>
        <a:bodyPr/>
        <a:lstStyle/>
        <a:p>
          <a:endParaRPr lang="es-ES" sz="1200"/>
        </a:p>
      </dgm:t>
    </dgm:pt>
    <dgm:pt modelId="{0B436EEA-813F-4D61-B0D6-C68C5F6D4847}" type="sibTrans" cxnId="{39C138D2-EA06-4E76-ADDF-3BAA98D9946A}">
      <dgm:prSet/>
      <dgm:spPr/>
      <dgm:t>
        <a:bodyPr/>
        <a:lstStyle/>
        <a:p>
          <a:endParaRPr lang="es-ES" sz="2800"/>
        </a:p>
      </dgm:t>
    </dgm:pt>
    <dgm:pt modelId="{B645EE9A-B215-4C40-9E4F-8AA540F789A1}">
      <dgm:prSet phldrT="[Texto]" custT="1"/>
      <dgm:spPr/>
      <dgm:t>
        <a:bodyPr/>
        <a:lstStyle/>
        <a:p>
          <a:r>
            <a:rPr lang="es-ES" sz="1800" dirty="0" smtClean="0"/>
            <a:t>DIPLEJIA</a:t>
          </a:r>
          <a:endParaRPr lang="es-ES" sz="1800" dirty="0"/>
        </a:p>
      </dgm:t>
    </dgm:pt>
    <dgm:pt modelId="{74AE4DF4-EE0B-4206-B3F7-7130BA8DA0B5}" type="parTrans" cxnId="{4EED28F6-0E22-4B85-A073-512A9DFA56EA}">
      <dgm:prSet custT="1"/>
      <dgm:spPr/>
      <dgm:t>
        <a:bodyPr/>
        <a:lstStyle/>
        <a:p>
          <a:endParaRPr lang="es-ES" sz="800"/>
        </a:p>
      </dgm:t>
    </dgm:pt>
    <dgm:pt modelId="{E8D76A40-8ADE-4AC6-9441-250F885E8407}" type="sibTrans" cxnId="{4EED28F6-0E22-4B85-A073-512A9DFA56EA}">
      <dgm:prSet/>
      <dgm:spPr/>
      <dgm:t>
        <a:bodyPr/>
        <a:lstStyle/>
        <a:p>
          <a:endParaRPr lang="es-ES" sz="2800"/>
        </a:p>
      </dgm:t>
    </dgm:pt>
    <dgm:pt modelId="{749F79CE-E378-4E38-AB13-49CA27E5F470}">
      <dgm:prSet phldrT="[Texto]" custT="1"/>
      <dgm:spPr/>
      <dgm:t>
        <a:bodyPr/>
        <a:lstStyle/>
        <a:p>
          <a:r>
            <a:rPr lang="es-ES" sz="1800" dirty="0" smtClean="0"/>
            <a:t>HEMIPLEJIA</a:t>
          </a:r>
          <a:endParaRPr lang="es-ES" sz="1800" dirty="0"/>
        </a:p>
      </dgm:t>
    </dgm:pt>
    <dgm:pt modelId="{09593A03-FF6D-47CE-8093-051A96AFADDA}" type="parTrans" cxnId="{429056AD-4CEE-4E57-B8B9-2AAAAC448C6B}">
      <dgm:prSet custT="1"/>
      <dgm:spPr/>
      <dgm:t>
        <a:bodyPr/>
        <a:lstStyle/>
        <a:p>
          <a:endParaRPr lang="es-ES" sz="800"/>
        </a:p>
      </dgm:t>
    </dgm:pt>
    <dgm:pt modelId="{CE5191B5-EDC3-42AF-B734-038F7A1A756D}" type="sibTrans" cxnId="{429056AD-4CEE-4E57-B8B9-2AAAAC448C6B}">
      <dgm:prSet/>
      <dgm:spPr/>
      <dgm:t>
        <a:bodyPr/>
        <a:lstStyle/>
        <a:p>
          <a:endParaRPr lang="es-ES" sz="2800"/>
        </a:p>
      </dgm:t>
    </dgm:pt>
    <dgm:pt modelId="{90B9FB2F-7408-46D5-99F7-E943FBA83791}">
      <dgm:prSet phldrT="[Texto]" custT="1"/>
      <dgm:spPr/>
      <dgm:t>
        <a:bodyPr/>
        <a:lstStyle/>
        <a:p>
          <a:r>
            <a:rPr lang="es-ES" sz="1800" dirty="0" smtClean="0"/>
            <a:t>TRIPLEJIA</a:t>
          </a:r>
          <a:endParaRPr lang="es-ES" sz="1800" dirty="0"/>
        </a:p>
      </dgm:t>
    </dgm:pt>
    <dgm:pt modelId="{F9472156-A49F-4C61-A93A-E5A46413D500}" type="parTrans" cxnId="{06AC6008-B488-4FFA-BCDA-BEA2EEFDC890}">
      <dgm:prSet custT="1"/>
      <dgm:spPr/>
      <dgm:t>
        <a:bodyPr/>
        <a:lstStyle/>
        <a:p>
          <a:endParaRPr lang="es-ES" sz="800"/>
        </a:p>
      </dgm:t>
    </dgm:pt>
    <dgm:pt modelId="{717A7779-846D-4C38-AB67-4D1CF9BA3548}" type="sibTrans" cxnId="{06AC6008-B488-4FFA-BCDA-BEA2EEFDC890}">
      <dgm:prSet/>
      <dgm:spPr/>
      <dgm:t>
        <a:bodyPr/>
        <a:lstStyle/>
        <a:p>
          <a:endParaRPr lang="es-ES" sz="2800"/>
        </a:p>
      </dgm:t>
    </dgm:pt>
    <dgm:pt modelId="{00A4561B-B2A9-4C8F-8EFE-63B8075B7434}">
      <dgm:prSet phldrT="[Texto]" custT="1"/>
      <dgm:spPr/>
      <dgm:t>
        <a:bodyPr/>
        <a:lstStyle/>
        <a:p>
          <a:r>
            <a:rPr lang="es-ES" sz="1800" dirty="0" smtClean="0"/>
            <a:t>MONOPARECIA</a:t>
          </a:r>
          <a:endParaRPr lang="es-ES" sz="1800" dirty="0"/>
        </a:p>
      </dgm:t>
    </dgm:pt>
    <dgm:pt modelId="{9A56A80F-121E-4931-889E-2A7AF93F9BC3}" type="parTrans" cxnId="{AC9323A1-FCC8-43B8-A854-A07B1F1E70FF}">
      <dgm:prSet custT="1"/>
      <dgm:spPr/>
      <dgm:t>
        <a:bodyPr/>
        <a:lstStyle/>
        <a:p>
          <a:endParaRPr lang="es-ES" sz="800"/>
        </a:p>
      </dgm:t>
    </dgm:pt>
    <dgm:pt modelId="{A93741E5-8573-4C87-8CE3-1BFBB21A0311}" type="sibTrans" cxnId="{AC9323A1-FCC8-43B8-A854-A07B1F1E70FF}">
      <dgm:prSet/>
      <dgm:spPr/>
      <dgm:t>
        <a:bodyPr/>
        <a:lstStyle/>
        <a:p>
          <a:endParaRPr lang="es-ES" sz="2800"/>
        </a:p>
      </dgm:t>
    </dgm:pt>
    <dgm:pt modelId="{9E21E636-D6B1-47F4-93D9-22B482E49362}">
      <dgm:prSet phldrT="[Texto]" custT="1"/>
      <dgm:spPr/>
      <dgm:t>
        <a:bodyPr/>
        <a:lstStyle/>
        <a:p>
          <a:r>
            <a:rPr lang="es-ES" sz="1800" dirty="0" smtClean="0"/>
            <a:t>PARALISISCEREBRAL DISCINETICA</a:t>
          </a:r>
          <a:endParaRPr lang="es-ES" sz="1800" dirty="0"/>
        </a:p>
      </dgm:t>
    </dgm:pt>
    <dgm:pt modelId="{BB36A9ED-99B4-44F1-8D18-7B351A9563F5}" type="parTrans" cxnId="{72FC89C4-6B64-44D3-A424-2B3E973CF2FC}">
      <dgm:prSet custT="1"/>
      <dgm:spPr/>
      <dgm:t>
        <a:bodyPr/>
        <a:lstStyle/>
        <a:p>
          <a:endParaRPr lang="es-ES" sz="900"/>
        </a:p>
      </dgm:t>
    </dgm:pt>
    <dgm:pt modelId="{A6D12E65-0E56-4C77-9C2F-19E59661A4E7}" type="sibTrans" cxnId="{72FC89C4-6B64-44D3-A424-2B3E973CF2FC}">
      <dgm:prSet/>
      <dgm:spPr/>
      <dgm:t>
        <a:bodyPr/>
        <a:lstStyle/>
        <a:p>
          <a:endParaRPr lang="es-ES" sz="2800"/>
        </a:p>
      </dgm:t>
    </dgm:pt>
    <dgm:pt modelId="{4D2507AA-D61B-44A8-BC1A-2AF3D4EF028F}">
      <dgm:prSet phldrT="[Texto]" custT="1"/>
      <dgm:spPr/>
      <dgm:t>
        <a:bodyPr/>
        <a:lstStyle/>
        <a:p>
          <a:r>
            <a:rPr lang="es-ES" sz="1800" dirty="0" smtClean="0"/>
            <a:t>FORMA COREOATETÓSICA</a:t>
          </a:r>
          <a:endParaRPr lang="es-ES" sz="1800" dirty="0"/>
        </a:p>
      </dgm:t>
    </dgm:pt>
    <dgm:pt modelId="{678F7379-E149-48AF-838A-252D4605221A}" type="parTrans" cxnId="{4BD76FEC-B0B8-4030-9454-2D1901730E31}">
      <dgm:prSet custT="1"/>
      <dgm:spPr/>
      <dgm:t>
        <a:bodyPr/>
        <a:lstStyle/>
        <a:p>
          <a:endParaRPr lang="es-ES" sz="800"/>
        </a:p>
      </dgm:t>
    </dgm:pt>
    <dgm:pt modelId="{3C9AB0E4-82CF-42B0-9F4A-1B45CB6B9BDC}" type="sibTrans" cxnId="{4BD76FEC-B0B8-4030-9454-2D1901730E31}">
      <dgm:prSet/>
      <dgm:spPr/>
      <dgm:t>
        <a:bodyPr/>
        <a:lstStyle/>
        <a:p>
          <a:endParaRPr lang="es-ES" sz="2800"/>
        </a:p>
      </dgm:t>
    </dgm:pt>
    <dgm:pt modelId="{E10220BE-957D-4CDE-A0CF-DB3D7789E8B4}">
      <dgm:prSet phldrT="[Texto]" custT="1"/>
      <dgm:spPr/>
      <dgm:t>
        <a:bodyPr/>
        <a:lstStyle/>
        <a:p>
          <a:r>
            <a:rPr lang="es-ES" sz="1800" dirty="0" smtClean="0"/>
            <a:t>FORM DISTÓNICA</a:t>
          </a:r>
          <a:endParaRPr lang="es-ES" sz="1800" dirty="0"/>
        </a:p>
      </dgm:t>
    </dgm:pt>
    <dgm:pt modelId="{42E22FC5-F435-439E-8603-FA4D86270F2A}" type="parTrans" cxnId="{458CCEB0-F1A0-4333-B7B3-8E6E0C9B14B8}">
      <dgm:prSet custT="1"/>
      <dgm:spPr/>
      <dgm:t>
        <a:bodyPr/>
        <a:lstStyle/>
        <a:p>
          <a:endParaRPr lang="es-ES" sz="800"/>
        </a:p>
      </dgm:t>
    </dgm:pt>
    <dgm:pt modelId="{7D031F62-8E26-4B3A-A807-A921DA257950}" type="sibTrans" cxnId="{458CCEB0-F1A0-4333-B7B3-8E6E0C9B14B8}">
      <dgm:prSet/>
      <dgm:spPr/>
      <dgm:t>
        <a:bodyPr/>
        <a:lstStyle/>
        <a:p>
          <a:endParaRPr lang="es-ES" sz="2800"/>
        </a:p>
      </dgm:t>
    </dgm:pt>
    <dgm:pt modelId="{4CF39C82-C048-454E-947E-5BDFF4DAAFDE}">
      <dgm:prSet phldrT="[Texto]" custT="1"/>
      <dgm:spPr/>
      <dgm:t>
        <a:bodyPr/>
        <a:lstStyle/>
        <a:p>
          <a:r>
            <a:rPr lang="es-ES" sz="1800" dirty="0" smtClean="0"/>
            <a:t>FORMA MIXTA</a:t>
          </a:r>
          <a:endParaRPr lang="es-ES" sz="1800" dirty="0"/>
        </a:p>
      </dgm:t>
    </dgm:pt>
    <dgm:pt modelId="{F1041A1F-E5CC-469A-87E8-6861E18D5FE0}" type="parTrans" cxnId="{7C4D77E2-64F9-4DC3-B401-C54D03322A67}">
      <dgm:prSet custT="1"/>
      <dgm:spPr/>
      <dgm:t>
        <a:bodyPr/>
        <a:lstStyle/>
        <a:p>
          <a:endParaRPr lang="es-ES" sz="800"/>
        </a:p>
      </dgm:t>
    </dgm:pt>
    <dgm:pt modelId="{B254F584-5980-41E7-94C4-A7F32B72C9BB}" type="sibTrans" cxnId="{7C4D77E2-64F9-4DC3-B401-C54D03322A67}">
      <dgm:prSet/>
      <dgm:spPr/>
      <dgm:t>
        <a:bodyPr/>
        <a:lstStyle/>
        <a:p>
          <a:endParaRPr lang="es-ES" sz="2800"/>
        </a:p>
      </dgm:t>
    </dgm:pt>
    <dgm:pt modelId="{31829EBC-B483-4A59-9506-AE0684CD7100}">
      <dgm:prSet phldrT="[Texto]" custT="1"/>
      <dgm:spPr/>
      <dgm:t>
        <a:bodyPr/>
        <a:lstStyle/>
        <a:p>
          <a:r>
            <a:rPr lang="es-ES" sz="1800" dirty="0" smtClean="0"/>
            <a:t>PARÁLISIS CEREBRAL ATÁXICA</a:t>
          </a:r>
          <a:endParaRPr lang="es-ES" sz="1800" dirty="0"/>
        </a:p>
      </dgm:t>
    </dgm:pt>
    <dgm:pt modelId="{C82D982D-D113-4898-A99E-9D371F2FD93B}" type="parTrans" cxnId="{AF26A086-8E02-44EB-966E-DA3181FA1786}">
      <dgm:prSet custT="1"/>
      <dgm:spPr/>
      <dgm:t>
        <a:bodyPr/>
        <a:lstStyle/>
        <a:p>
          <a:endParaRPr lang="es-ES" sz="900"/>
        </a:p>
      </dgm:t>
    </dgm:pt>
    <dgm:pt modelId="{CE90B43C-9ED0-4213-8A71-B2D42CEC4755}" type="sibTrans" cxnId="{AF26A086-8E02-44EB-966E-DA3181FA1786}">
      <dgm:prSet/>
      <dgm:spPr/>
      <dgm:t>
        <a:bodyPr/>
        <a:lstStyle/>
        <a:p>
          <a:endParaRPr lang="es-ES" sz="2800"/>
        </a:p>
      </dgm:t>
    </dgm:pt>
    <dgm:pt modelId="{47EE63BA-88BF-4CEA-8679-601E8D825B9F}">
      <dgm:prSet phldrT="[Texto]" custT="1"/>
      <dgm:spPr/>
      <dgm:t>
        <a:bodyPr/>
        <a:lstStyle/>
        <a:p>
          <a:r>
            <a:rPr lang="es-ES" sz="1800" dirty="0" smtClean="0"/>
            <a:t>DISPLEJIA ATÁXICA</a:t>
          </a:r>
          <a:endParaRPr lang="es-ES" sz="1800" dirty="0"/>
        </a:p>
      </dgm:t>
    </dgm:pt>
    <dgm:pt modelId="{E48693CF-FBD2-428D-9FC1-1CB9984489AF}" type="parTrans" cxnId="{0EF25896-106A-4B7D-AFE5-1E2D72788F5C}">
      <dgm:prSet custT="1"/>
      <dgm:spPr/>
      <dgm:t>
        <a:bodyPr/>
        <a:lstStyle/>
        <a:p>
          <a:endParaRPr lang="es-ES" sz="800"/>
        </a:p>
      </dgm:t>
    </dgm:pt>
    <dgm:pt modelId="{0F9D897B-BD44-4AB8-ACD8-096557DDDA63}" type="sibTrans" cxnId="{0EF25896-106A-4B7D-AFE5-1E2D72788F5C}">
      <dgm:prSet/>
      <dgm:spPr/>
      <dgm:t>
        <a:bodyPr/>
        <a:lstStyle/>
        <a:p>
          <a:endParaRPr lang="es-ES" sz="2800"/>
        </a:p>
      </dgm:t>
    </dgm:pt>
    <dgm:pt modelId="{CCE3EFCD-9082-460D-A5EC-129FD47AD409}">
      <dgm:prSet phldrT="[Texto]" custT="1"/>
      <dgm:spPr/>
      <dgm:t>
        <a:bodyPr/>
        <a:lstStyle/>
        <a:p>
          <a:r>
            <a:rPr lang="es-ES" sz="1800" dirty="0" smtClean="0"/>
            <a:t>ATAXIA SIMPLE</a:t>
          </a:r>
          <a:endParaRPr lang="es-ES" sz="1800" dirty="0"/>
        </a:p>
      </dgm:t>
    </dgm:pt>
    <dgm:pt modelId="{7C7CA6C8-91EE-4390-9E1A-FB4A76F0F928}" type="parTrans" cxnId="{DC978C38-4289-4CDA-8D93-0EDDD468665F}">
      <dgm:prSet custT="1"/>
      <dgm:spPr/>
      <dgm:t>
        <a:bodyPr/>
        <a:lstStyle/>
        <a:p>
          <a:endParaRPr lang="es-ES" sz="800"/>
        </a:p>
      </dgm:t>
    </dgm:pt>
    <dgm:pt modelId="{6C3E752C-1B2D-4A63-8DA6-49EA9EA2854C}" type="sibTrans" cxnId="{DC978C38-4289-4CDA-8D93-0EDDD468665F}">
      <dgm:prSet/>
      <dgm:spPr/>
      <dgm:t>
        <a:bodyPr/>
        <a:lstStyle/>
        <a:p>
          <a:endParaRPr lang="es-ES" sz="2800"/>
        </a:p>
      </dgm:t>
    </dgm:pt>
    <dgm:pt modelId="{8372C776-DBF9-41BC-907D-52282EB3D26F}">
      <dgm:prSet phldrT="[Texto]" custT="1"/>
      <dgm:spPr/>
      <dgm:t>
        <a:bodyPr/>
        <a:lstStyle/>
        <a:p>
          <a:r>
            <a:rPr lang="es-ES" sz="1800" dirty="0" smtClean="0"/>
            <a:t>SINDROME DE DESEQUILIBRIO</a:t>
          </a:r>
          <a:endParaRPr lang="es-ES" sz="1800" dirty="0"/>
        </a:p>
      </dgm:t>
    </dgm:pt>
    <dgm:pt modelId="{01CF1416-DC28-41EE-8B43-6821867BBA8E}" type="parTrans" cxnId="{8FECDB04-ED11-4D10-98F4-E736C2798830}">
      <dgm:prSet custT="1"/>
      <dgm:spPr/>
      <dgm:t>
        <a:bodyPr/>
        <a:lstStyle/>
        <a:p>
          <a:endParaRPr lang="es-ES" sz="800"/>
        </a:p>
      </dgm:t>
    </dgm:pt>
    <dgm:pt modelId="{42246E07-5D12-4CDC-94BE-1697F84CCC72}" type="sibTrans" cxnId="{8FECDB04-ED11-4D10-98F4-E736C2798830}">
      <dgm:prSet/>
      <dgm:spPr/>
      <dgm:t>
        <a:bodyPr/>
        <a:lstStyle/>
        <a:p>
          <a:endParaRPr lang="es-ES" sz="2800"/>
        </a:p>
      </dgm:t>
    </dgm:pt>
    <dgm:pt modelId="{194C845F-8490-4B37-B6E7-33E32A983671}">
      <dgm:prSet phldrT="[Texto]" custT="1"/>
      <dgm:spPr/>
      <dgm:t>
        <a:bodyPr/>
        <a:lstStyle/>
        <a:p>
          <a:r>
            <a:rPr lang="es-ES" sz="1800" dirty="0" smtClean="0"/>
            <a:t>PARÁLISIS CEREBRAL HIPOTÓNICA</a:t>
          </a:r>
          <a:endParaRPr lang="es-ES" sz="1800" dirty="0"/>
        </a:p>
      </dgm:t>
    </dgm:pt>
    <dgm:pt modelId="{0B64DEBA-4813-4259-93CD-4EFA6795C538}" type="parTrans" cxnId="{71A41869-D342-4D65-8178-B3DDB386970D}">
      <dgm:prSet custT="1"/>
      <dgm:spPr/>
      <dgm:t>
        <a:bodyPr/>
        <a:lstStyle/>
        <a:p>
          <a:endParaRPr lang="es-ES" sz="1050"/>
        </a:p>
      </dgm:t>
    </dgm:pt>
    <dgm:pt modelId="{8A20FB26-C575-4640-8768-7CAA3A2E9072}" type="sibTrans" cxnId="{71A41869-D342-4D65-8178-B3DDB386970D}">
      <dgm:prSet/>
      <dgm:spPr/>
      <dgm:t>
        <a:bodyPr/>
        <a:lstStyle/>
        <a:p>
          <a:endParaRPr lang="es-ES" sz="2800"/>
        </a:p>
      </dgm:t>
    </dgm:pt>
    <dgm:pt modelId="{28CACE11-B90D-4D07-8B35-D2F941E11ED0}">
      <dgm:prSet phldrT="[Texto]" custT="1"/>
      <dgm:spPr/>
      <dgm:t>
        <a:bodyPr/>
        <a:lstStyle/>
        <a:p>
          <a:r>
            <a:rPr lang="es-ES" sz="1800" dirty="0" smtClean="0"/>
            <a:t>PARÁLISIS CEREBRAL MIXTA</a:t>
          </a:r>
          <a:endParaRPr lang="es-ES" sz="1800" dirty="0"/>
        </a:p>
      </dgm:t>
    </dgm:pt>
    <dgm:pt modelId="{84425239-0A2B-4B91-B0EE-2E1D5A56B549}" type="parTrans" cxnId="{A3C4939B-24B7-4B62-B502-DBAABCBE7059}">
      <dgm:prSet custT="1"/>
      <dgm:spPr/>
      <dgm:t>
        <a:bodyPr/>
        <a:lstStyle/>
        <a:p>
          <a:endParaRPr lang="es-ES" sz="1200"/>
        </a:p>
      </dgm:t>
    </dgm:pt>
    <dgm:pt modelId="{181E8DAA-4866-4AF5-8289-BF9B3B9D945D}" type="sibTrans" cxnId="{A3C4939B-24B7-4B62-B502-DBAABCBE7059}">
      <dgm:prSet/>
      <dgm:spPr/>
      <dgm:t>
        <a:bodyPr/>
        <a:lstStyle/>
        <a:p>
          <a:endParaRPr lang="es-ES" sz="2800"/>
        </a:p>
      </dgm:t>
    </dgm:pt>
    <dgm:pt modelId="{FED6F433-8A24-4F38-8C76-78716811F3A5}">
      <dgm:prSet phldrT="[Texto]" custT="1"/>
      <dgm:spPr/>
      <dgm:t>
        <a:bodyPr/>
        <a:lstStyle/>
        <a:p>
          <a:r>
            <a:rPr lang="es-ES" sz="1800" dirty="0" smtClean="0"/>
            <a:t>CUADRAPLEJÍA</a:t>
          </a:r>
          <a:endParaRPr lang="es-ES" sz="1800" dirty="0"/>
        </a:p>
      </dgm:t>
    </dgm:pt>
    <dgm:pt modelId="{72F5EABC-1B27-4980-882E-08C249BDEBF7}" type="parTrans" cxnId="{F8C77C63-4513-4D35-8930-24566967781B}">
      <dgm:prSet/>
      <dgm:spPr/>
      <dgm:t>
        <a:bodyPr/>
        <a:lstStyle/>
        <a:p>
          <a:endParaRPr lang="es-ES"/>
        </a:p>
      </dgm:t>
    </dgm:pt>
    <dgm:pt modelId="{D8EE3E70-E5A3-42FE-B13A-18874E05423A}" type="sibTrans" cxnId="{F8C77C63-4513-4D35-8930-24566967781B}">
      <dgm:prSet/>
      <dgm:spPr/>
      <dgm:t>
        <a:bodyPr/>
        <a:lstStyle/>
        <a:p>
          <a:endParaRPr lang="es-ES"/>
        </a:p>
      </dgm:t>
    </dgm:pt>
    <dgm:pt modelId="{B43EA2F5-6675-4869-994A-E04091B17E7B}" type="pres">
      <dgm:prSet presAssocID="{1F2FDCA5-AFDA-49E3-B2C0-852C72EAA7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C767F85-5E98-4464-AB58-66F492619E83}" type="pres">
      <dgm:prSet presAssocID="{7960547B-3992-413B-B0E0-2116E4E7221E}" presName="root1" presStyleCnt="0"/>
      <dgm:spPr/>
    </dgm:pt>
    <dgm:pt modelId="{9DE8D8E9-45F6-4BF0-9898-EEB31F833525}" type="pres">
      <dgm:prSet presAssocID="{7960547B-3992-413B-B0E0-2116E4E7221E}" presName="LevelOneTextNode" presStyleLbl="node0" presStyleIdx="0" presStyleCnt="1" custScaleX="16472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D3B5D2D-EC97-41EF-B097-D8101E26122D}" type="pres">
      <dgm:prSet presAssocID="{7960547B-3992-413B-B0E0-2116E4E7221E}" presName="level2hierChild" presStyleCnt="0"/>
      <dgm:spPr/>
    </dgm:pt>
    <dgm:pt modelId="{BC78841B-971E-4823-88AD-26241C687CDE}" type="pres">
      <dgm:prSet presAssocID="{CAA58B44-5306-4940-B228-5E328A1AC3F2}" presName="conn2-1" presStyleLbl="parChTrans1D2" presStyleIdx="0" presStyleCnt="5"/>
      <dgm:spPr/>
      <dgm:t>
        <a:bodyPr/>
        <a:lstStyle/>
        <a:p>
          <a:endParaRPr lang="es-ES"/>
        </a:p>
      </dgm:t>
    </dgm:pt>
    <dgm:pt modelId="{D59E3317-771F-4C27-8760-69F88DC8F24D}" type="pres">
      <dgm:prSet presAssocID="{CAA58B44-5306-4940-B228-5E328A1AC3F2}" presName="connTx" presStyleLbl="parChTrans1D2" presStyleIdx="0" presStyleCnt="5"/>
      <dgm:spPr/>
      <dgm:t>
        <a:bodyPr/>
        <a:lstStyle/>
        <a:p>
          <a:endParaRPr lang="es-ES"/>
        </a:p>
      </dgm:t>
    </dgm:pt>
    <dgm:pt modelId="{9BCF1C34-F0D0-4DFC-895E-C9DA104E55C0}" type="pres">
      <dgm:prSet presAssocID="{B60EB0B0-098B-4716-BDDC-B13627478209}" presName="root2" presStyleCnt="0"/>
      <dgm:spPr/>
    </dgm:pt>
    <dgm:pt modelId="{FA06A696-C545-4B77-8EB1-2F798ADC0E67}" type="pres">
      <dgm:prSet presAssocID="{B60EB0B0-098B-4716-BDDC-B13627478209}" presName="LevelTwoTextNode" presStyleLbl="node2" presStyleIdx="0" presStyleCnt="5" custScaleX="191594" custLinFactNeighborX="24676" custLinFactNeighborY="6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E0186CF-C9D6-4B5F-BF43-82E3F683EF2E}" type="pres">
      <dgm:prSet presAssocID="{B60EB0B0-098B-4716-BDDC-B13627478209}" presName="level3hierChild" presStyleCnt="0"/>
      <dgm:spPr/>
    </dgm:pt>
    <dgm:pt modelId="{C8C6C6C2-C185-4BCB-9D93-26469CB75AF5}" type="pres">
      <dgm:prSet presAssocID="{72F5EABC-1B27-4980-882E-08C249BDEBF7}" presName="conn2-1" presStyleLbl="parChTrans1D3" presStyleIdx="0" presStyleCnt="11"/>
      <dgm:spPr/>
      <dgm:t>
        <a:bodyPr/>
        <a:lstStyle/>
        <a:p>
          <a:endParaRPr lang="es-ES"/>
        </a:p>
      </dgm:t>
    </dgm:pt>
    <dgm:pt modelId="{584D541A-E8C0-486D-8984-DA3CEEE1178C}" type="pres">
      <dgm:prSet presAssocID="{72F5EABC-1B27-4980-882E-08C249BDEBF7}" presName="connTx" presStyleLbl="parChTrans1D3" presStyleIdx="0" presStyleCnt="11"/>
      <dgm:spPr/>
      <dgm:t>
        <a:bodyPr/>
        <a:lstStyle/>
        <a:p>
          <a:endParaRPr lang="es-ES"/>
        </a:p>
      </dgm:t>
    </dgm:pt>
    <dgm:pt modelId="{8A565382-B781-4290-893B-241933DA9873}" type="pres">
      <dgm:prSet presAssocID="{FED6F433-8A24-4F38-8C76-78716811F3A5}" presName="root2" presStyleCnt="0"/>
      <dgm:spPr/>
    </dgm:pt>
    <dgm:pt modelId="{6F609A5E-87EE-4796-BC7A-E89DAC079D86}" type="pres">
      <dgm:prSet presAssocID="{FED6F433-8A24-4F38-8C76-78716811F3A5}" presName="LevelTwoTextNode" presStyleLbl="node3" presStyleIdx="0" presStyleCnt="11" custScaleX="142656" custScaleY="57948" custLinFactX="28018" custLinFactNeighborX="100000" custLinFactNeighborY="-5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66E41F-C6FA-4B5E-91F1-A79A8AB498B5}" type="pres">
      <dgm:prSet presAssocID="{FED6F433-8A24-4F38-8C76-78716811F3A5}" presName="level3hierChild" presStyleCnt="0"/>
      <dgm:spPr/>
    </dgm:pt>
    <dgm:pt modelId="{4DEC3DA8-27CD-4DB2-A9A9-87E5B0F30575}" type="pres">
      <dgm:prSet presAssocID="{74AE4DF4-EE0B-4206-B3F7-7130BA8DA0B5}" presName="conn2-1" presStyleLbl="parChTrans1D3" presStyleIdx="1" presStyleCnt="11"/>
      <dgm:spPr/>
      <dgm:t>
        <a:bodyPr/>
        <a:lstStyle/>
        <a:p>
          <a:endParaRPr lang="es-ES"/>
        </a:p>
      </dgm:t>
    </dgm:pt>
    <dgm:pt modelId="{E1E838F2-BF4D-4C1E-A132-E21F63A8A42A}" type="pres">
      <dgm:prSet presAssocID="{74AE4DF4-EE0B-4206-B3F7-7130BA8DA0B5}" presName="connTx" presStyleLbl="parChTrans1D3" presStyleIdx="1" presStyleCnt="11"/>
      <dgm:spPr/>
      <dgm:t>
        <a:bodyPr/>
        <a:lstStyle/>
        <a:p>
          <a:endParaRPr lang="es-ES"/>
        </a:p>
      </dgm:t>
    </dgm:pt>
    <dgm:pt modelId="{AED0DD25-D1B1-4F08-8120-F30286BD3CFA}" type="pres">
      <dgm:prSet presAssocID="{B645EE9A-B215-4C40-9E4F-8AA540F789A1}" presName="root2" presStyleCnt="0"/>
      <dgm:spPr/>
    </dgm:pt>
    <dgm:pt modelId="{EA4BECDD-9C57-4034-8ABB-4E1EA7FF6C76}" type="pres">
      <dgm:prSet presAssocID="{B645EE9A-B215-4C40-9E4F-8AA540F789A1}" presName="LevelTwoTextNode" presStyleLbl="node3" presStyleIdx="1" presStyleCnt="11" custFlipHor="1" custScaleX="143634" custScaleY="48806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B592072-696F-4827-A5AE-E4560E336A04}" type="pres">
      <dgm:prSet presAssocID="{B645EE9A-B215-4C40-9E4F-8AA540F789A1}" presName="level3hierChild" presStyleCnt="0"/>
      <dgm:spPr/>
    </dgm:pt>
    <dgm:pt modelId="{9B36F8F5-F276-4311-A0DD-68788DA294A2}" type="pres">
      <dgm:prSet presAssocID="{09593A03-FF6D-47CE-8093-051A96AFADDA}" presName="conn2-1" presStyleLbl="parChTrans1D3" presStyleIdx="2" presStyleCnt="11"/>
      <dgm:spPr/>
      <dgm:t>
        <a:bodyPr/>
        <a:lstStyle/>
        <a:p>
          <a:endParaRPr lang="es-ES"/>
        </a:p>
      </dgm:t>
    </dgm:pt>
    <dgm:pt modelId="{1A6D02F7-B1AA-4616-A8D5-D36D7608444A}" type="pres">
      <dgm:prSet presAssocID="{09593A03-FF6D-47CE-8093-051A96AFADDA}" presName="connTx" presStyleLbl="parChTrans1D3" presStyleIdx="2" presStyleCnt="11"/>
      <dgm:spPr/>
      <dgm:t>
        <a:bodyPr/>
        <a:lstStyle/>
        <a:p>
          <a:endParaRPr lang="es-ES"/>
        </a:p>
      </dgm:t>
    </dgm:pt>
    <dgm:pt modelId="{3D21568C-81BD-4561-922F-C7C49D10DABA}" type="pres">
      <dgm:prSet presAssocID="{749F79CE-E378-4E38-AB13-49CA27E5F470}" presName="root2" presStyleCnt="0"/>
      <dgm:spPr/>
    </dgm:pt>
    <dgm:pt modelId="{C715E4F6-0BFE-4834-B38A-23C459DBE2B9}" type="pres">
      <dgm:prSet presAssocID="{749F79CE-E378-4E38-AB13-49CA27E5F470}" presName="LevelTwoTextNode" presStyleLbl="node3" presStyleIdx="2" presStyleCnt="11" custFlipHor="1" custScaleX="143634" custScaleY="48806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5636556-9A9F-4A55-9264-12A21944526A}" type="pres">
      <dgm:prSet presAssocID="{749F79CE-E378-4E38-AB13-49CA27E5F470}" presName="level3hierChild" presStyleCnt="0"/>
      <dgm:spPr/>
    </dgm:pt>
    <dgm:pt modelId="{C2605792-F6E8-4CC6-B34A-8751967F9385}" type="pres">
      <dgm:prSet presAssocID="{F9472156-A49F-4C61-A93A-E5A46413D500}" presName="conn2-1" presStyleLbl="parChTrans1D3" presStyleIdx="3" presStyleCnt="11"/>
      <dgm:spPr/>
      <dgm:t>
        <a:bodyPr/>
        <a:lstStyle/>
        <a:p>
          <a:endParaRPr lang="es-ES"/>
        </a:p>
      </dgm:t>
    </dgm:pt>
    <dgm:pt modelId="{62FE6337-4AB3-4ECC-B611-E2047852868E}" type="pres">
      <dgm:prSet presAssocID="{F9472156-A49F-4C61-A93A-E5A46413D500}" presName="connTx" presStyleLbl="parChTrans1D3" presStyleIdx="3" presStyleCnt="11"/>
      <dgm:spPr/>
      <dgm:t>
        <a:bodyPr/>
        <a:lstStyle/>
        <a:p>
          <a:endParaRPr lang="es-ES"/>
        </a:p>
      </dgm:t>
    </dgm:pt>
    <dgm:pt modelId="{39ABD3BB-7F54-4152-A121-131D3F071B55}" type="pres">
      <dgm:prSet presAssocID="{90B9FB2F-7408-46D5-99F7-E943FBA83791}" presName="root2" presStyleCnt="0"/>
      <dgm:spPr/>
    </dgm:pt>
    <dgm:pt modelId="{8DE1551B-070D-4490-A681-A8086B6BB5C1}" type="pres">
      <dgm:prSet presAssocID="{90B9FB2F-7408-46D5-99F7-E943FBA83791}" presName="LevelTwoTextNode" presStyleLbl="node3" presStyleIdx="3" presStyleCnt="11" custFlipHor="1" custScaleX="143634" custScaleY="48806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36A57D-0B34-429D-A105-144E5B55E011}" type="pres">
      <dgm:prSet presAssocID="{90B9FB2F-7408-46D5-99F7-E943FBA83791}" presName="level3hierChild" presStyleCnt="0"/>
      <dgm:spPr/>
    </dgm:pt>
    <dgm:pt modelId="{00649AC7-ECF3-4021-A950-36A435115B2B}" type="pres">
      <dgm:prSet presAssocID="{9A56A80F-121E-4931-889E-2A7AF93F9BC3}" presName="conn2-1" presStyleLbl="parChTrans1D3" presStyleIdx="4" presStyleCnt="11"/>
      <dgm:spPr/>
      <dgm:t>
        <a:bodyPr/>
        <a:lstStyle/>
        <a:p>
          <a:endParaRPr lang="es-ES"/>
        </a:p>
      </dgm:t>
    </dgm:pt>
    <dgm:pt modelId="{6C28EF54-0F5F-48BA-9C43-E1A2090D4017}" type="pres">
      <dgm:prSet presAssocID="{9A56A80F-121E-4931-889E-2A7AF93F9BC3}" presName="connTx" presStyleLbl="parChTrans1D3" presStyleIdx="4" presStyleCnt="11"/>
      <dgm:spPr/>
      <dgm:t>
        <a:bodyPr/>
        <a:lstStyle/>
        <a:p>
          <a:endParaRPr lang="es-ES"/>
        </a:p>
      </dgm:t>
    </dgm:pt>
    <dgm:pt modelId="{5E0890A0-7BB2-449F-8DA8-9DAEC043E4A2}" type="pres">
      <dgm:prSet presAssocID="{00A4561B-B2A9-4C8F-8EFE-63B8075B7434}" presName="root2" presStyleCnt="0"/>
      <dgm:spPr/>
    </dgm:pt>
    <dgm:pt modelId="{7DD7BF20-E8CE-43AF-BFB3-1A9D7C8ADCC6}" type="pres">
      <dgm:prSet presAssocID="{00A4561B-B2A9-4C8F-8EFE-63B8075B7434}" presName="LevelTwoTextNode" presStyleLbl="node3" presStyleIdx="4" presStyleCnt="11" custFlipHor="1" custScaleX="143634" custScaleY="48806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EE2E9CA-3323-4282-A698-DE638D85B318}" type="pres">
      <dgm:prSet presAssocID="{00A4561B-B2A9-4C8F-8EFE-63B8075B7434}" presName="level3hierChild" presStyleCnt="0"/>
      <dgm:spPr/>
    </dgm:pt>
    <dgm:pt modelId="{77BDA9DA-B57D-425C-AB55-12BE66A46F32}" type="pres">
      <dgm:prSet presAssocID="{BB36A9ED-99B4-44F1-8D18-7B351A9563F5}" presName="conn2-1" presStyleLbl="parChTrans1D2" presStyleIdx="1" presStyleCnt="5"/>
      <dgm:spPr/>
      <dgm:t>
        <a:bodyPr/>
        <a:lstStyle/>
        <a:p>
          <a:endParaRPr lang="es-ES"/>
        </a:p>
      </dgm:t>
    </dgm:pt>
    <dgm:pt modelId="{BF5C5162-6818-4D6D-BFF6-FE3760903B75}" type="pres">
      <dgm:prSet presAssocID="{BB36A9ED-99B4-44F1-8D18-7B351A9563F5}" presName="connTx" presStyleLbl="parChTrans1D2" presStyleIdx="1" presStyleCnt="5"/>
      <dgm:spPr/>
      <dgm:t>
        <a:bodyPr/>
        <a:lstStyle/>
        <a:p>
          <a:endParaRPr lang="es-ES"/>
        </a:p>
      </dgm:t>
    </dgm:pt>
    <dgm:pt modelId="{FA6FC4FF-1E18-4C07-AAA8-23FFA5B53238}" type="pres">
      <dgm:prSet presAssocID="{9E21E636-D6B1-47F4-93D9-22B482E49362}" presName="root2" presStyleCnt="0"/>
      <dgm:spPr/>
    </dgm:pt>
    <dgm:pt modelId="{69ECDAB4-D251-499D-8B98-10A3EDBDE44A}" type="pres">
      <dgm:prSet presAssocID="{9E21E636-D6B1-47F4-93D9-22B482E49362}" presName="LevelTwoTextNode" presStyleLbl="node2" presStyleIdx="1" presStyleCnt="5" custScaleX="191594" custLinFactNeighborX="24676" custLinFactNeighborY="6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386AA50-A651-432E-89B5-093C0B6B1B7F}" type="pres">
      <dgm:prSet presAssocID="{9E21E636-D6B1-47F4-93D9-22B482E49362}" presName="level3hierChild" presStyleCnt="0"/>
      <dgm:spPr/>
    </dgm:pt>
    <dgm:pt modelId="{D31EF37B-165F-4CAD-A1CE-4435CE813839}" type="pres">
      <dgm:prSet presAssocID="{678F7379-E149-48AF-838A-252D4605221A}" presName="conn2-1" presStyleLbl="parChTrans1D3" presStyleIdx="5" presStyleCnt="11"/>
      <dgm:spPr/>
      <dgm:t>
        <a:bodyPr/>
        <a:lstStyle/>
        <a:p>
          <a:endParaRPr lang="es-ES"/>
        </a:p>
      </dgm:t>
    </dgm:pt>
    <dgm:pt modelId="{C00B4F64-54F8-4D02-92C2-0070A97C3727}" type="pres">
      <dgm:prSet presAssocID="{678F7379-E149-48AF-838A-252D4605221A}" presName="connTx" presStyleLbl="parChTrans1D3" presStyleIdx="5" presStyleCnt="11"/>
      <dgm:spPr/>
      <dgm:t>
        <a:bodyPr/>
        <a:lstStyle/>
        <a:p>
          <a:endParaRPr lang="es-ES"/>
        </a:p>
      </dgm:t>
    </dgm:pt>
    <dgm:pt modelId="{7CD05BF3-2CD9-4840-80F8-0B67ACDF029D}" type="pres">
      <dgm:prSet presAssocID="{4D2507AA-D61B-44A8-BC1A-2AF3D4EF028F}" presName="root2" presStyleCnt="0"/>
      <dgm:spPr/>
    </dgm:pt>
    <dgm:pt modelId="{7E39E916-31B3-4924-AAE5-F0EF65D857B0}" type="pres">
      <dgm:prSet presAssocID="{4D2507AA-D61B-44A8-BC1A-2AF3D4EF028F}" presName="LevelTwoTextNode" presStyleLbl="node3" presStyleIdx="5" presStyleCnt="11" custFlipHor="1" custScaleX="143634" custScaleY="51564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18C42EF-EC4A-444C-9758-3B22E60C94AA}" type="pres">
      <dgm:prSet presAssocID="{4D2507AA-D61B-44A8-BC1A-2AF3D4EF028F}" presName="level3hierChild" presStyleCnt="0"/>
      <dgm:spPr/>
    </dgm:pt>
    <dgm:pt modelId="{C318D948-42E7-4E93-A9AC-CD39CF65DF87}" type="pres">
      <dgm:prSet presAssocID="{42E22FC5-F435-439E-8603-FA4D86270F2A}" presName="conn2-1" presStyleLbl="parChTrans1D3" presStyleIdx="6" presStyleCnt="11"/>
      <dgm:spPr/>
      <dgm:t>
        <a:bodyPr/>
        <a:lstStyle/>
        <a:p>
          <a:endParaRPr lang="es-ES"/>
        </a:p>
      </dgm:t>
    </dgm:pt>
    <dgm:pt modelId="{1CB1F1EE-AE39-4BCA-9372-7218289F89F4}" type="pres">
      <dgm:prSet presAssocID="{42E22FC5-F435-439E-8603-FA4D86270F2A}" presName="connTx" presStyleLbl="parChTrans1D3" presStyleIdx="6" presStyleCnt="11"/>
      <dgm:spPr/>
      <dgm:t>
        <a:bodyPr/>
        <a:lstStyle/>
        <a:p>
          <a:endParaRPr lang="es-ES"/>
        </a:p>
      </dgm:t>
    </dgm:pt>
    <dgm:pt modelId="{C11227D6-8052-4782-88F1-500AE759BBF3}" type="pres">
      <dgm:prSet presAssocID="{E10220BE-957D-4CDE-A0CF-DB3D7789E8B4}" presName="root2" presStyleCnt="0"/>
      <dgm:spPr/>
    </dgm:pt>
    <dgm:pt modelId="{2506DD68-BADF-44BC-AEBD-6BF2CFA44626}" type="pres">
      <dgm:prSet presAssocID="{E10220BE-957D-4CDE-A0CF-DB3D7789E8B4}" presName="LevelTwoTextNode" presStyleLbl="node3" presStyleIdx="6" presStyleCnt="11" custFlipHor="1" custScaleX="143634" custScaleY="48806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41EC870-D16C-4B22-B5F9-19F663C55828}" type="pres">
      <dgm:prSet presAssocID="{E10220BE-957D-4CDE-A0CF-DB3D7789E8B4}" presName="level3hierChild" presStyleCnt="0"/>
      <dgm:spPr/>
    </dgm:pt>
    <dgm:pt modelId="{975B5C1D-1035-48FA-BB86-5A9819BC03C4}" type="pres">
      <dgm:prSet presAssocID="{F1041A1F-E5CC-469A-87E8-6861E18D5FE0}" presName="conn2-1" presStyleLbl="parChTrans1D3" presStyleIdx="7" presStyleCnt="11"/>
      <dgm:spPr/>
      <dgm:t>
        <a:bodyPr/>
        <a:lstStyle/>
        <a:p>
          <a:endParaRPr lang="es-ES"/>
        </a:p>
      </dgm:t>
    </dgm:pt>
    <dgm:pt modelId="{35B85003-C91B-4427-8998-EB0D8207E356}" type="pres">
      <dgm:prSet presAssocID="{F1041A1F-E5CC-469A-87E8-6861E18D5FE0}" presName="connTx" presStyleLbl="parChTrans1D3" presStyleIdx="7" presStyleCnt="11"/>
      <dgm:spPr/>
      <dgm:t>
        <a:bodyPr/>
        <a:lstStyle/>
        <a:p>
          <a:endParaRPr lang="es-ES"/>
        </a:p>
      </dgm:t>
    </dgm:pt>
    <dgm:pt modelId="{2D5A71C7-8853-4FE0-B5B4-146FB5C87BC8}" type="pres">
      <dgm:prSet presAssocID="{4CF39C82-C048-454E-947E-5BDFF4DAAFDE}" presName="root2" presStyleCnt="0"/>
      <dgm:spPr/>
    </dgm:pt>
    <dgm:pt modelId="{3CE76754-7DF0-4114-AE75-2F38B1EDD358}" type="pres">
      <dgm:prSet presAssocID="{4CF39C82-C048-454E-947E-5BDFF4DAAFDE}" presName="LevelTwoTextNode" presStyleLbl="node3" presStyleIdx="7" presStyleCnt="11" custFlipHor="1" custScaleX="143634" custScaleY="48806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8821011-88B2-4CC0-BA8A-D54DE27D33D2}" type="pres">
      <dgm:prSet presAssocID="{4CF39C82-C048-454E-947E-5BDFF4DAAFDE}" presName="level3hierChild" presStyleCnt="0"/>
      <dgm:spPr/>
    </dgm:pt>
    <dgm:pt modelId="{28E7852A-71E9-45D1-B319-756533F4CFFB}" type="pres">
      <dgm:prSet presAssocID="{C82D982D-D113-4898-A99E-9D371F2FD93B}" presName="conn2-1" presStyleLbl="parChTrans1D2" presStyleIdx="2" presStyleCnt="5"/>
      <dgm:spPr/>
      <dgm:t>
        <a:bodyPr/>
        <a:lstStyle/>
        <a:p>
          <a:endParaRPr lang="es-ES"/>
        </a:p>
      </dgm:t>
    </dgm:pt>
    <dgm:pt modelId="{14D715B0-B9C8-4B45-99DA-7200E0F76720}" type="pres">
      <dgm:prSet presAssocID="{C82D982D-D113-4898-A99E-9D371F2FD93B}" presName="connTx" presStyleLbl="parChTrans1D2" presStyleIdx="2" presStyleCnt="5"/>
      <dgm:spPr/>
      <dgm:t>
        <a:bodyPr/>
        <a:lstStyle/>
        <a:p>
          <a:endParaRPr lang="es-ES"/>
        </a:p>
      </dgm:t>
    </dgm:pt>
    <dgm:pt modelId="{6341D40C-AAE5-4921-B8D0-F0A24C9E9323}" type="pres">
      <dgm:prSet presAssocID="{31829EBC-B483-4A59-9506-AE0684CD7100}" presName="root2" presStyleCnt="0"/>
      <dgm:spPr/>
    </dgm:pt>
    <dgm:pt modelId="{FA4AECA4-8780-40F1-BBC5-7A92029B9A55}" type="pres">
      <dgm:prSet presAssocID="{31829EBC-B483-4A59-9506-AE0684CD7100}" presName="LevelTwoTextNode" presStyleLbl="node2" presStyleIdx="2" presStyleCnt="5" custScaleX="191594" custLinFactNeighborX="24676" custLinFactNeighborY="6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CD2671-5179-4DED-9447-B0208747C906}" type="pres">
      <dgm:prSet presAssocID="{31829EBC-B483-4A59-9506-AE0684CD7100}" presName="level3hierChild" presStyleCnt="0"/>
      <dgm:spPr/>
    </dgm:pt>
    <dgm:pt modelId="{A54E77AC-798E-4392-9680-62C278A25812}" type="pres">
      <dgm:prSet presAssocID="{E48693CF-FBD2-428D-9FC1-1CB9984489AF}" presName="conn2-1" presStyleLbl="parChTrans1D3" presStyleIdx="8" presStyleCnt="11"/>
      <dgm:spPr/>
      <dgm:t>
        <a:bodyPr/>
        <a:lstStyle/>
        <a:p>
          <a:endParaRPr lang="es-ES"/>
        </a:p>
      </dgm:t>
    </dgm:pt>
    <dgm:pt modelId="{1BE67E9F-C3FD-4C33-84B0-EC27BBFD34BC}" type="pres">
      <dgm:prSet presAssocID="{E48693CF-FBD2-428D-9FC1-1CB9984489AF}" presName="connTx" presStyleLbl="parChTrans1D3" presStyleIdx="8" presStyleCnt="11"/>
      <dgm:spPr/>
      <dgm:t>
        <a:bodyPr/>
        <a:lstStyle/>
        <a:p>
          <a:endParaRPr lang="es-ES"/>
        </a:p>
      </dgm:t>
    </dgm:pt>
    <dgm:pt modelId="{7658F76F-3113-4777-B1A6-9F2CE9235DD1}" type="pres">
      <dgm:prSet presAssocID="{47EE63BA-88BF-4CEA-8679-601E8D825B9F}" presName="root2" presStyleCnt="0"/>
      <dgm:spPr/>
    </dgm:pt>
    <dgm:pt modelId="{D153E33B-4961-4E02-AE85-EF6CFA479E7F}" type="pres">
      <dgm:prSet presAssocID="{47EE63BA-88BF-4CEA-8679-601E8D825B9F}" presName="LevelTwoTextNode" presStyleLbl="node3" presStyleIdx="8" presStyleCnt="11" custFlipHor="1" custScaleX="143634" custScaleY="48806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18C805-2549-44C1-A933-023F324DB005}" type="pres">
      <dgm:prSet presAssocID="{47EE63BA-88BF-4CEA-8679-601E8D825B9F}" presName="level3hierChild" presStyleCnt="0"/>
      <dgm:spPr/>
    </dgm:pt>
    <dgm:pt modelId="{4A75EA19-9FA1-40EE-9B27-9791FBDA4DAA}" type="pres">
      <dgm:prSet presAssocID="{7C7CA6C8-91EE-4390-9E1A-FB4A76F0F928}" presName="conn2-1" presStyleLbl="parChTrans1D3" presStyleIdx="9" presStyleCnt="11"/>
      <dgm:spPr/>
      <dgm:t>
        <a:bodyPr/>
        <a:lstStyle/>
        <a:p>
          <a:endParaRPr lang="es-ES"/>
        </a:p>
      </dgm:t>
    </dgm:pt>
    <dgm:pt modelId="{D294DAF1-AA83-4DCF-ABA7-070D6392079C}" type="pres">
      <dgm:prSet presAssocID="{7C7CA6C8-91EE-4390-9E1A-FB4A76F0F928}" presName="connTx" presStyleLbl="parChTrans1D3" presStyleIdx="9" presStyleCnt="11"/>
      <dgm:spPr/>
      <dgm:t>
        <a:bodyPr/>
        <a:lstStyle/>
        <a:p>
          <a:endParaRPr lang="es-ES"/>
        </a:p>
      </dgm:t>
    </dgm:pt>
    <dgm:pt modelId="{2B2A846F-EB4A-4653-9C97-0A4B7734729D}" type="pres">
      <dgm:prSet presAssocID="{CCE3EFCD-9082-460D-A5EC-129FD47AD409}" presName="root2" presStyleCnt="0"/>
      <dgm:spPr/>
    </dgm:pt>
    <dgm:pt modelId="{4BDD6F02-1CD9-4D83-A214-500C302B9868}" type="pres">
      <dgm:prSet presAssocID="{CCE3EFCD-9082-460D-A5EC-129FD47AD409}" presName="LevelTwoTextNode" presStyleLbl="node3" presStyleIdx="9" presStyleCnt="11" custFlipHor="1" custScaleX="143634" custScaleY="48806" custLinFactX="38809" custLinFactNeighborX="100000" custLinFactNeighborY="-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B68DF93-DB47-48C6-BE3F-5B3AC05EB7C2}" type="pres">
      <dgm:prSet presAssocID="{CCE3EFCD-9082-460D-A5EC-129FD47AD409}" presName="level3hierChild" presStyleCnt="0"/>
      <dgm:spPr/>
    </dgm:pt>
    <dgm:pt modelId="{6E033DE5-E033-43D2-B05F-A5134B0C5B11}" type="pres">
      <dgm:prSet presAssocID="{01CF1416-DC28-41EE-8B43-6821867BBA8E}" presName="conn2-1" presStyleLbl="parChTrans1D3" presStyleIdx="10" presStyleCnt="11"/>
      <dgm:spPr/>
      <dgm:t>
        <a:bodyPr/>
        <a:lstStyle/>
        <a:p>
          <a:endParaRPr lang="es-ES"/>
        </a:p>
      </dgm:t>
    </dgm:pt>
    <dgm:pt modelId="{88BA080A-E8DA-4FB7-9327-052BF6AC85DB}" type="pres">
      <dgm:prSet presAssocID="{01CF1416-DC28-41EE-8B43-6821867BBA8E}" presName="connTx" presStyleLbl="parChTrans1D3" presStyleIdx="10" presStyleCnt="11"/>
      <dgm:spPr/>
      <dgm:t>
        <a:bodyPr/>
        <a:lstStyle/>
        <a:p>
          <a:endParaRPr lang="es-ES"/>
        </a:p>
      </dgm:t>
    </dgm:pt>
    <dgm:pt modelId="{24DAD67E-2241-40E0-8FF0-AF6A52066E45}" type="pres">
      <dgm:prSet presAssocID="{8372C776-DBF9-41BC-907D-52282EB3D26F}" presName="root2" presStyleCnt="0"/>
      <dgm:spPr/>
    </dgm:pt>
    <dgm:pt modelId="{E6D573A1-B1BC-4FE0-81BF-D03D950D3BCE}" type="pres">
      <dgm:prSet presAssocID="{8372C776-DBF9-41BC-907D-52282EB3D26F}" presName="LevelTwoTextNode" presStyleLbl="node3" presStyleIdx="10" presStyleCnt="11" custFlipHor="1" custScaleX="143634" custScaleY="77342" custLinFactX="8761" custLinFactNeighborX="100000" custLinFactNeighborY="-416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4BBC3A3-20A1-4BE1-A6CB-FE6CB7C4DB89}" type="pres">
      <dgm:prSet presAssocID="{8372C776-DBF9-41BC-907D-52282EB3D26F}" presName="level3hierChild" presStyleCnt="0"/>
      <dgm:spPr/>
    </dgm:pt>
    <dgm:pt modelId="{FCE9E97E-BBAB-4D4A-97FB-6A62C5DDC745}" type="pres">
      <dgm:prSet presAssocID="{0B64DEBA-4813-4259-93CD-4EFA6795C538}" presName="conn2-1" presStyleLbl="parChTrans1D2" presStyleIdx="3" presStyleCnt="5"/>
      <dgm:spPr/>
      <dgm:t>
        <a:bodyPr/>
        <a:lstStyle/>
        <a:p>
          <a:endParaRPr lang="es-ES"/>
        </a:p>
      </dgm:t>
    </dgm:pt>
    <dgm:pt modelId="{B3FF074E-01E3-42C2-8085-CF27CE6245C2}" type="pres">
      <dgm:prSet presAssocID="{0B64DEBA-4813-4259-93CD-4EFA6795C538}" presName="connTx" presStyleLbl="parChTrans1D2" presStyleIdx="3" presStyleCnt="5"/>
      <dgm:spPr/>
      <dgm:t>
        <a:bodyPr/>
        <a:lstStyle/>
        <a:p>
          <a:endParaRPr lang="es-ES"/>
        </a:p>
      </dgm:t>
    </dgm:pt>
    <dgm:pt modelId="{5AC42219-DBC7-48C2-8F15-F61089ECA974}" type="pres">
      <dgm:prSet presAssocID="{194C845F-8490-4B37-B6E7-33E32A983671}" presName="root2" presStyleCnt="0"/>
      <dgm:spPr/>
    </dgm:pt>
    <dgm:pt modelId="{A3828002-4AEA-439E-8C6D-175E1C3EEE7C}" type="pres">
      <dgm:prSet presAssocID="{194C845F-8490-4B37-B6E7-33E32A983671}" presName="LevelTwoTextNode" presStyleLbl="node2" presStyleIdx="3" presStyleCnt="5" custScaleX="191594" custLinFactNeighborX="24676" custLinFactNeighborY="6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3B50235-30CB-46D7-BC5C-126B4B83A24F}" type="pres">
      <dgm:prSet presAssocID="{194C845F-8490-4B37-B6E7-33E32A983671}" presName="level3hierChild" presStyleCnt="0"/>
      <dgm:spPr/>
    </dgm:pt>
    <dgm:pt modelId="{0038D313-7DB1-40E1-87C6-2C07E3BF0A0A}" type="pres">
      <dgm:prSet presAssocID="{84425239-0A2B-4B91-B0EE-2E1D5A56B549}" presName="conn2-1" presStyleLbl="parChTrans1D2" presStyleIdx="4" presStyleCnt="5"/>
      <dgm:spPr/>
      <dgm:t>
        <a:bodyPr/>
        <a:lstStyle/>
        <a:p>
          <a:endParaRPr lang="es-ES"/>
        </a:p>
      </dgm:t>
    </dgm:pt>
    <dgm:pt modelId="{740AB689-8542-4ECE-93DD-1D7ECAAA80B7}" type="pres">
      <dgm:prSet presAssocID="{84425239-0A2B-4B91-B0EE-2E1D5A56B549}" presName="connTx" presStyleLbl="parChTrans1D2" presStyleIdx="4" presStyleCnt="5"/>
      <dgm:spPr/>
      <dgm:t>
        <a:bodyPr/>
        <a:lstStyle/>
        <a:p>
          <a:endParaRPr lang="es-ES"/>
        </a:p>
      </dgm:t>
    </dgm:pt>
    <dgm:pt modelId="{BAFE4187-DCCC-4C24-8D57-63C55217ADF4}" type="pres">
      <dgm:prSet presAssocID="{28CACE11-B90D-4D07-8B35-D2F941E11ED0}" presName="root2" presStyleCnt="0"/>
      <dgm:spPr/>
    </dgm:pt>
    <dgm:pt modelId="{DB7B037D-A59D-4230-8436-D33A6CDFB293}" type="pres">
      <dgm:prSet presAssocID="{28CACE11-B90D-4D07-8B35-D2F941E11ED0}" presName="LevelTwoTextNode" presStyleLbl="node2" presStyleIdx="4" presStyleCnt="5" custScaleX="191594" custLinFactNeighborX="24676" custLinFactNeighborY="6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704BAC7-05F5-4833-9756-B455ED94DA71}" type="pres">
      <dgm:prSet presAssocID="{28CACE11-B90D-4D07-8B35-D2F941E11ED0}" presName="level3hierChild" presStyleCnt="0"/>
      <dgm:spPr/>
    </dgm:pt>
  </dgm:ptLst>
  <dgm:cxnLst>
    <dgm:cxn modelId="{FACCAB51-454A-417D-B7A1-3B4E1797EB6F}" type="presOf" srcId="{28CACE11-B90D-4D07-8B35-D2F941E11ED0}" destId="{DB7B037D-A59D-4230-8436-D33A6CDFB293}" srcOrd="0" destOrd="0" presId="urn:microsoft.com/office/officeart/2005/8/layout/hierarchy2"/>
    <dgm:cxn modelId="{7BA424EE-B591-4E8A-A541-BBF77E1CF189}" type="presOf" srcId="{4CF39C82-C048-454E-947E-5BDFF4DAAFDE}" destId="{3CE76754-7DF0-4114-AE75-2F38B1EDD358}" srcOrd="0" destOrd="0" presId="urn:microsoft.com/office/officeart/2005/8/layout/hierarchy2"/>
    <dgm:cxn modelId="{27AFF7D6-EC3A-4442-A18A-778F4DFF3277}" type="presOf" srcId="{F1041A1F-E5CC-469A-87E8-6861E18D5FE0}" destId="{975B5C1D-1035-48FA-BB86-5A9819BC03C4}" srcOrd="0" destOrd="0" presId="urn:microsoft.com/office/officeart/2005/8/layout/hierarchy2"/>
    <dgm:cxn modelId="{A331A115-2E33-46FB-A6AE-95F2323C924F}" type="presOf" srcId="{9A56A80F-121E-4931-889E-2A7AF93F9BC3}" destId="{6C28EF54-0F5F-48BA-9C43-E1A2090D4017}" srcOrd="1" destOrd="0" presId="urn:microsoft.com/office/officeart/2005/8/layout/hierarchy2"/>
    <dgm:cxn modelId="{B34DDC2D-1C21-451A-847B-FCD606C17A11}" type="presOf" srcId="{4D2507AA-D61B-44A8-BC1A-2AF3D4EF028F}" destId="{7E39E916-31B3-4924-AAE5-F0EF65D857B0}" srcOrd="0" destOrd="0" presId="urn:microsoft.com/office/officeart/2005/8/layout/hierarchy2"/>
    <dgm:cxn modelId="{28DF6A46-AAF0-4B9E-9EB2-29C84AE2E959}" type="presOf" srcId="{9E21E636-D6B1-47F4-93D9-22B482E49362}" destId="{69ECDAB4-D251-499D-8B98-10A3EDBDE44A}" srcOrd="0" destOrd="0" presId="urn:microsoft.com/office/officeart/2005/8/layout/hierarchy2"/>
    <dgm:cxn modelId="{629BC432-8B53-4AFE-9E32-A216D913E598}" type="presOf" srcId="{F1041A1F-E5CC-469A-87E8-6861E18D5FE0}" destId="{35B85003-C91B-4427-8998-EB0D8207E356}" srcOrd="1" destOrd="0" presId="urn:microsoft.com/office/officeart/2005/8/layout/hierarchy2"/>
    <dgm:cxn modelId="{3BF2E027-23CE-4206-AA64-9671C03CCEC2}" type="presOf" srcId="{7C7CA6C8-91EE-4390-9E1A-FB4A76F0F928}" destId="{4A75EA19-9FA1-40EE-9B27-9791FBDA4DAA}" srcOrd="0" destOrd="0" presId="urn:microsoft.com/office/officeart/2005/8/layout/hierarchy2"/>
    <dgm:cxn modelId="{06AC6008-B488-4FFA-BCDA-BEA2EEFDC890}" srcId="{B60EB0B0-098B-4716-BDDC-B13627478209}" destId="{90B9FB2F-7408-46D5-99F7-E943FBA83791}" srcOrd="3" destOrd="0" parTransId="{F9472156-A49F-4C61-A93A-E5A46413D500}" sibTransId="{717A7779-846D-4C38-AB67-4D1CF9BA3548}"/>
    <dgm:cxn modelId="{01F96C02-6DF4-4BBF-8D5D-63A73D21FC05}" type="presOf" srcId="{7C7CA6C8-91EE-4390-9E1A-FB4A76F0F928}" destId="{D294DAF1-AA83-4DCF-ABA7-070D6392079C}" srcOrd="1" destOrd="0" presId="urn:microsoft.com/office/officeart/2005/8/layout/hierarchy2"/>
    <dgm:cxn modelId="{71A41869-D342-4D65-8178-B3DDB386970D}" srcId="{7960547B-3992-413B-B0E0-2116E4E7221E}" destId="{194C845F-8490-4B37-B6E7-33E32A983671}" srcOrd="3" destOrd="0" parTransId="{0B64DEBA-4813-4259-93CD-4EFA6795C538}" sibTransId="{8A20FB26-C575-4640-8768-7CAA3A2E9072}"/>
    <dgm:cxn modelId="{94EDC6CA-D99B-4C95-AC72-6C2D33272C9D}" type="presOf" srcId="{01CF1416-DC28-41EE-8B43-6821867BBA8E}" destId="{6E033DE5-E033-43D2-B05F-A5134B0C5B11}" srcOrd="0" destOrd="0" presId="urn:microsoft.com/office/officeart/2005/8/layout/hierarchy2"/>
    <dgm:cxn modelId="{2911B437-C851-497B-9584-93182A0941C8}" type="presOf" srcId="{B645EE9A-B215-4C40-9E4F-8AA540F789A1}" destId="{EA4BECDD-9C57-4034-8ABB-4E1EA7FF6C76}" srcOrd="0" destOrd="0" presId="urn:microsoft.com/office/officeart/2005/8/layout/hierarchy2"/>
    <dgm:cxn modelId="{72FC89C4-6B64-44D3-A424-2B3E973CF2FC}" srcId="{7960547B-3992-413B-B0E0-2116E4E7221E}" destId="{9E21E636-D6B1-47F4-93D9-22B482E49362}" srcOrd="1" destOrd="0" parTransId="{BB36A9ED-99B4-44F1-8D18-7B351A9563F5}" sibTransId="{A6D12E65-0E56-4C77-9C2F-19E59661A4E7}"/>
    <dgm:cxn modelId="{C9BCFDDC-8C08-4013-BFBA-061CF90A2F9F}" type="presOf" srcId="{00A4561B-B2A9-4C8F-8EFE-63B8075B7434}" destId="{7DD7BF20-E8CE-43AF-BFB3-1A9D7C8ADCC6}" srcOrd="0" destOrd="0" presId="urn:microsoft.com/office/officeart/2005/8/layout/hierarchy2"/>
    <dgm:cxn modelId="{5EC2241A-D1D5-4B66-A55A-4353F9FAD0FB}" type="presOf" srcId="{74AE4DF4-EE0B-4206-B3F7-7130BA8DA0B5}" destId="{E1E838F2-BF4D-4C1E-A132-E21F63A8A42A}" srcOrd="1" destOrd="0" presId="urn:microsoft.com/office/officeart/2005/8/layout/hierarchy2"/>
    <dgm:cxn modelId="{E7AEF95A-EC64-43D7-8CE2-25B84D9E4DE6}" type="presOf" srcId="{F9472156-A49F-4C61-A93A-E5A46413D500}" destId="{62FE6337-4AB3-4ECC-B611-E2047852868E}" srcOrd="1" destOrd="0" presId="urn:microsoft.com/office/officeart/2005/8/layout/hierarchy2"/>
    <dgm:cxn modelId="{47ADC47A-D857-4E61-B32E-30EFBD1C5422}" type="presOf" srcId="{42E22FC5-F435-439E-8603-FA4D86270F2A}" destId="{C318D948-42E7-4E93-A9AC-CD39CF65DF87}" srcOrd="0" destOrd="0" presId="urn:microsoft.com/office/officeart/2005/8/layout/hierarchy2"/>
    <dgm:cxn modelId="{A09F9A7F-A195-4C5A-B722-80062AA68F7C}" type="presOf" srcId="{47EE63BA-88BF-4CEA-8679-601E8D825B9F}" destId="{D153E33B-4961-4E02-AE85-EF6CFA479E7F}" srcOrd="0" destOrd="0" presId="urn:microsoft.com/office/officeart/2005/8/layout/hierarchy2"/>
    <dgm:cxn modelId="{46374D7F-7001-43BE-A9EB-28850111D2FD}" type="presOf" srcId="{09593A03-FF6D-47CE-8093-051A96AFADDA}" destId="{9B36F8F5-F276-4311-A0DD-68788DA294A2}" srcOrd="0" destOrd="0" presId="urn:microsoft.com/office/officeart/2005/8/layout/hierarchy2"/>
    <dgm:cxn modelId="{7F45B1A0-1FA4-478D-8A17-106AB73D18CA}" type="presOf" srcId="{749F79CE-E378-4E38-AB13-49CA27E5F470}" destId="{C715E4F6-0BFE-4834-B38A-23C459DBE2B9}" srcOrd="0" destOrd="0" presId="urn:microsoft.com/office/officeart/2005/8/layout/hierarchy2"/>
    <dgm:cxn modelId="{E8D50B15-5BA6-4264-A628-48032CE24B00}" type="presOf" srcId="{CAA58B44-5306-4940-B228-5E328A1AC3F2}" destId="{D59E3317-771F-4C27-8760-69F88DC8F24D}" srcOrd="1" destOrd="0" presId="urn:microsoft.com/office/officeart/2005/8/layout/hierarchy2"/>
    <dgm:cxn modelId="{A3BD91DC-9121-426C-B0B1-D4638522A6A3}" type="presOf" srcId="{84425239-0A2B-4B91-B0EE-2E1D5A56B549}" destId="{740AB689-8542-4ECE-93DD-1D7ECAAA80B7}" srcOrd="1" destOrd="0" presId="urn:microsoft.com/office/officeart/2005/8/layout/hierarchy2"/>
    <dgm:cxn modelId="{638D19CB-F792-4C4C-813A-A52E29A3AF16}" type="presOf" srcId="{7960547B-3992-413B-B0E0-2116E4E7221E}" destId="{9DE8D8E9-45F6-4BF0-9898-EEB31F833525}" srcOrd="0" destOrd="0" presId="urn:microsoft.com/office/officeart/2005/8/layout/hierarchy2"/>
    <dgm:cxn modelId="{4EED28F6-0E22-4B85-A073-512A9DFA56EA}" srcId="{B60EB0B0-098B-4716-BDDC-B13627478209}" destId="{B645EE9A-B215-4C40-9E4F-8AA540F789A1}" srcOrd="1" destOrd="0" parTransId="{74AE4DF4-EE0B-4206-B3F7-7130BA8DA0B5}" sibTransId="{E8D76A40-8ADE-4AC6-9441-250F885E8407}"/>
    <dgm:cxn modelId="{D6C3D780-22E3-4C2F-B926-36B9C3830075}" srcId="{1F2FDCA5-AFDA-49E3-B2C0-852C72EAA7B3}" destId="{7960547B-3992-413B-B0E0-2116E4E7221E}" srcOrd="0" destOrd="0" parTransId="{11D52CAA-3BCA-4115-9968-01AE3FF48785}" sibTransId="{107C1A65-B903-462B-9BF1-B3EFCD4A124E}"/>
    <dgm:cxn modelId="{7B87591A-8C72-461F-811E-2FCCA1FF7A57}" type="presOf" srcId="{678F7379-E149-48AF-838A-252D4605221A}" destId="{C00B4F64-54F8-4D02-92C2-0070A97C3727}" srcOrd="1" destOrd="0" presId="urn:microsoft.com/office/officeart/2005/8/layout/hierarchy2"/>
    <dgm:cxn modelId="{E549C5A7-DA97-4FC2-8940-A3BD8AA1FE85}" type="presOf" srcId="{01CF1416-DC28-41EE-8B43-6821867BBA8E}" destId="{88BA080A-E8DA-4FB7-9327-052BF6AC85DB}" srcOrd="1" destOrd="0" presId="urn:microsoft.com/office/officeart/2005/8/layout/hierarchy2"/>
    <dgm:cxn modelId="{A7C2CEDF-2C85-4158-8D9C-CEC3FA02C01B}" type="presOf" srcId="{9A56A80F-121E-4931-889E-2A7AF93F9BC3}" destId="{00649AC7-ECF3-4021-A950-36A435115B2B}" srcOrd="0" destOrd="0" presId="urn:microsoft.com/office/officeart/2005/8/layout/hierarchy2"/>
    <dgm:cxn modelId="{D0280B9E-05FF-4848-B529-4CD48EA66090}" type="presOf" srcId="{74AE4DF4-EE0B-4206-B3F7-7130BA8DA0B5}" destId="{4DEC3DA8-27CD-4DB2-A9A9-87E5B0F30575}" srcOrd="0" destOrd="0" presId="urn:microsoft.com/office/officeart/2005/8/layout/hierarchy2"/>
    <dgm:cxn modelId="{F8C77C63-4513-4D35-8930-24566967781B}" srcId="{B60EB0B0-098B-4716-BDDC-B13627478209}" destId="{FED6F433-8A24-4F38-8C76-78716811F3A5}" srcOrd="0" destOrd="0" parTransId="{72F5EABC-1B27-4980-882E-08C249BDEBF7}" sibTransId="{D8EE3E70-E5A3-42FE-B13A-18874E05423A}"/>
    <dgm:cxn modelId="{39C138D2-EA06-4E76-ADDF-3BAA98D9946A}" srcId="{7960547B-3992-413B-B0E0-2116E4E7221E}" destId="{B60EB0B0-098B-4716-BDDC-B13627478209}" srcOrd="0" destOrd="0" parTransId="{CAA58B44-5306-4940-B228-5E328A1AC3F2}" sibTransId="{0B436EEA-813F-4D61-B0D6-C68C5F6D4847}"/>
    <dgm:cxn modelId="{A3C4939B-24B7-4B62-B502-DBAABCBE7059}" srcId="{7960547B-3992-413B-B0E0-2116E4E7221E}" destId="{28CACE11-B90D-4D07-8B35-D2F941E11ED0}" srcOrd="4" destOrd="0" parTransId="{84425239-0A2B-4B91-B0EE-2E1D5A56B549}" sibTransId="{181E8DAA-4866-4AF5-8289-BF9B3B9D945D}"/>
    <dgm:cxn modelId="{0B03996E-8698-4694-8078-E77C813BCFD1}" type="presOf" srcId="{194C845F-8490-4B37-B6E7-33E32A983671}" destId="{A3828002-4AEA-439E-8C6D-175E1C3EEE7C}" srcOrd="0" destOrd="0" presId="urn:microsoft.com/office/officeart/2005/8/layout/hierarchy2"/>
    <dgm:cxn modelId="{9C9CF12E-7C0F-48C3-B047-56BF6DB1580D}" type="presOf" srcId="{0B64DEBA-4813-4259-93CD-4EFA6795C538}" destId="{B3FF074E-01E3-42C2-8085-CF27CE6245C2}" srcOrd="1" destOrd="0" presId="urn:microsoft.com/office/officeart/2005/8/layout/hierarchy2"/>
    <dgm:cxn modelId="{458CCEB0-F1A0-4333-B7B3-8E6E0C9B14B8}" srcId="{9E21E636-D6B1-47F4-93D9-22B482E49362}" destId="{E10220BE-957D-4CDE-A0CF-DB3D7789E8B4}" srcOrd="1" destOrd="0" parTransId="{42E22FC5-F435-439E-8603-FA4D86270F2A}" sibTransId="{7D031F62-8E26-4B3A-A807-A921DA257950}"/>
    <dgm:cxn modelId="{AF26A086-8E02-44EB-966E-DA3181FA1786}" srcId="{7960547B-3992-413B-B0E0-2116E4E7221E}" destId="{31829EBC-B483-4A59-9506-AE0684CD7100}" srcOrd="2" destOrd="0" parTransId="{C82D982D-D113-4898-A99E-9D371F2FD93B}" sibTransId="{CE90B43C-9ED0-4213-8A71-B2D42CEC4755}"/>
    <dgm:cxn modelId="{443F9C63-EBF6-4C56-81E5-AFE31F354CDC}" type="presOf" srcId="{E48693CF-FBD2-428D-9FC1-1CB9984489AF}" destId="{1BE67E9F-C3FD-4C33-84B0-EC27BBFD34BC}" srcOrd="1" destOrd="0" presId="urn:microsoft.com/office/officeart/2005/8/layout/hierarchy2"/>
    <dgm:cxn modelId="{7C4D77E2-64F9-4DC3-B401-C54D03322A67}" srcId="{9E21E636-D6B1-47F4-93D9-22B482E49362}" destId="{4CF39C82-C048-454E-947E-5BDFF4DAAFDE}" srcOrd="2" destOrd="0" parTransId="{F1041A1F-E5CC-469A-87E8-6861E18D5FE0}" sibTransId="{B254F584-5980-41E7-94C4-A7F32B72C9BB}"/>
    <dgm:cxn modelId="{17A8E30C-44B6-468A-903E-34C32650BF25}" type="presOf" srcId="{8372C776-DBF9-41BC-907D-52282EB3D26F}" destId="{E6D573A1-B1BC-4FE0-81BF-D03D950D3BCE}" srcOrd="0" destOrd="0" presId="urn:microsoft.com/office/officeart/2005/8/layout/hierarchy2"/>
    <dgm:cxn modelId="{19F15620-70FA-4B10-90B4-8890DC0E7830}" type="presOf" srcId="{FED6F433-8A24-4F38-8C76-78716811F3A5}" destId="{6F609A5E-87EE-4796-BC7A-E89DAC079D86}" srcOrd="0" destOrd="0" presId="urn:microsoft.com/office/officeart/2005/8/layout/hierarchy2"/>
    <dgm:cxn modelId="{B00BA4AF-4B41-41A7-8993-3EFBF57DC774}" type="presOf" srcId="{B60EB0B0-098B-4716-BDDC-B13627478209}" destId="{FA06A696-C545-4B77-8EB1-2F798ADC0E67}" srcOrd="0" destOrd="0" presId="urn:microsoft.com/office/officeart/2005/8/layout/hierarchy2"/>
    <dgm:cxn modelId="{61C4BE7B-C044-45A4-B5DC-251865BD4025}" type="presOf" srcId="{BB36A9ED-99B4-44F1-8D18-7B351A9563F5}" destId="{BF5C5162-6818-4D6D-BFF6-FE3760903B75}" srcOrd="1" destOrd="0" presId="urn:microsoft.com/office/officeart/2005/8/layout/hierarchy2"/>
    <dgm:cxn modelId="{0EF25896-106A-4B7D-AFE5-1E2D72788F5C}" srcId="{31829EBC-B483-4A59-9506-AE0684CD7100}" destId="{47EE63BA-88BF-4CEA-8679-601E8D825B9F}" srcOrd="0" destOrd="0" parTransId="{E48693CF-FBD2-428D-9FC1-1CB9984489AF}" sibTransId="{0F9D897B-BD44-4AB8-ACD8-096557DDDA63}"/>
    <dgm:cxn modelId="{E755C60C-7933-4614-94DF-026644385C6D}" type="presOf" srcId="{0B64DEBA-4813-4259-93CD-4EFA6795C538}" destId="{FCE9E97E-BBAB-4D4A-97FB-6A62C5DDC745}" srcOrd="0" destOrd="0" presId="urn:microsoft.com/office/officeart/2005/8/layout/hierarchy2"/>
    <dgm:cxn modelId="{50F855B7-B245-4E31-9B55-C45498DD7F69}" type="presOf" srcId="{1F2FDCA5-AFDA-49E3-B2C0-852C72EAA7B3}" destId="{B43EA2F5-6675-4869-994A-E04091B17E7B}" srcOrd="0" destOrd="0" presId="urn:microsoft.com/office/officeart/2005/8/layout/hierarchy2"/>
    <dgm:cxn modelId="{3A302A36-3C39-4B0E-916F-4512DD2F75B4}" type="presOf" srcId="{90B9FB2F-7408-46D5-99F7-E943FBA83791}" destId="{8DE1551B-070D-4490-A681-A8086B6BB5C1}" srcOrd="0" destOrd="0" presId="urn:microsoft.com/office/officeart/2005/8/layout/hierarchy2"/>
    <dgm:cxn modelId="{8FECDB04-ED11-4D10-98F4-E736C2798830}" srcId="{31829EBC-B483-4A59-9506-AE0684CD7100}" destId="{8372C776-DBF9-41BC-907D-52282EB3D26F}" srcOrd="2" destOrd="0" parTransId="{01CF1416-DC28-41EE-8B43-6821867BBA8E}" sibTransId="{42246E07-5D12-4CDC-94BE-1697F84CCC72}"/>
    <dgm:cxn modelId="{CE753A56-24AC-4F1B-AB70-C6E69ACC559B}" type="presOf" srcId="{CAA58B44-5306-4940-B228-5E328A1AC3F2}" destId="{BC78841B-971E-4823-88AD-26241C687CDE}" srcOrd="0" destOrd="0" presId="urn:microsoft.com/office/officeart/2005/8/layout/hierarchy2"/>
    <dgm:cxn modelId="{429056AD-4CEE-4E57-B8B9-2AAAAC448C6B}" srcId="{B60EB0B0-098B-4716-BDDC-B13627478209}" destId="{749F79CE-E378-4E38-AB13-49CA27E5F470}" srcOrd="2" destOrd="0" parTransId="{09593A03-FF6D-47CE-8093-051A96AFADDA}" sibTransId="{CE5191B5-EDC3-42AF-B734-038F7A1A756D}"/>
    <dgm:cxn modelId="{F220DC12-9911-456D-B6A5-B9EE0741F251}" type="presOf" srcId="{678F7379-E149-48AF-838A-252D4605221A}" destId="{D31EF37B-165F-4CAD-A1CE-4435CE813839}" srcOrd="0" destOrd="0" presId="urn:microsoft.com/office/officeart/2005/8/layout/hierarchy2"/>
    <dgm:cxn modelId="{FBB2057B-3C6D-4502-BF21-232EAD933D1A}" type="presOf" srcId="{C82D982D-D113-4898-A99E-9D371F2FD93B}" destId="{14D715B0-B9C8-4B45-99DA-7200E0F76720}" srcOrd="1" destOrd="0" presId="urn:microsoft.com/office/officeart/2005/8/layout/hierarchy2"/>
    <dgm:cxn modelId="{4EC04C0F-0F21-4CA5-9CE8-8B2CF7112526}" type="presOf" srcId="{42E22FC5-F435-439E-8603-FA4D86270F2A}" destId="{1CB1F1EE-AE39-4BCA-9372-7218289F89F4}" srcOrd="1" destOrd="0" presId="urn:microsoft.com/office/officeart/2005/8/layout/hierarchy2"/>
    <dgm:cxn modelId="{D57B87A1-8B27-4899-BA25-112C989B2B82}" type="presOf" srcId="{C82D982D-D113-4898-A99E-9D371F2FD93B}" destId="{28E7852A-71E9-45D1-B319-756533F4CFFB}" srcOrd="0" destOrd="0" presId="urn:microsoft.com/office/officeart/2005/8/layout/hierarchy2"/>
    <dgm:cxn modelId="{0C43EBE9-B6C7-4561-8356-7FD869F4EA73}" type="presOf" srcId="{CCE3EFCD-9082-460D-A5EC-129FD47AD409}" destId="{4BDD6F02-1CD9-4D83-A214-500C302B9868}" srcOrd="0" destOrd="0" presId="urn:microsoft.com/office/officeart/2005/8/layout/hierarchy2"/>
    <dgm:cxn modelId="{4BD76FEC-B0B8-4030-9454-2D1901730E31}" srcId="{9E21E636-D6B1-47F4-93D9-22B482E49362}" destId="{4D2507AA-D61B-44A8-BC1A-2AF3D4EF028F}" srcOrd="0" destOrd="0" parTransId="{678F7379-E149-48AF-838A-252D4605221A}" sibTransId="{3C9AB0E4-82CF-42B0-9F4A-1B45CB6B9BDC}"/>
    <dgm:cxn modelId="{60558B7E-0C93-4B79-BAE6-B2B9011FF693}" type="presOf" srcId="{E10220BE-957D-4CDE-A0CF-DB3D7789E8B4}" destId="{2506DD68-BADF-44BC-AEBD-6BF2CFA44626}" srcOrd="0" destOrd="0" presId="urn:microsoft.com/office/officeart/2005/8/layout/hierarchy2"/>
    <dgm:cxn modelId="{DC978C38-4289-4CDA-8D93-0EDDD468665F}" srcId="{31829EBC-B483-4A59-9506-AE0684CD7100}" destId="{CCE3EFCD-9082-460D-A5EC-129FD47AD409}" srcOrd="1" destOrd="0" parTransId="{7C7CA6C8-91EE-4390-9E1A-FB4A76F0F928}" sibTransId="{6C3E752C-1B2D-4A63-8DA6-49EA9EA2854C}"/>
    <dgm:cxn modelId="{59096800-7C55-43B8-A999-0B7FC6AB731B}" type="presOf" srcId="{E48693CF-FBD2-428D-9FC1-1CB9984489AF}" destId="{A54E77AC-798E-4392-9680-62C278A25812}" srcOrd="0" destOrd="0" presId="urn:microsoft.com/office/officeart/2005/8/layout/hierarchy2"/>
    <dgm:cxn modelId="{3BAB9BCD-74D5-4A32-93E8-39F034D391E5}" type="presOf" srcId="{BB36A9ED-99B4-44F1-8D18-7B351A9563F5}" destId="{77BDA9DA-B57D-425C-AB55-12BE66A46F32}" srcOrd="0" destOrd="0" presId="urn:microsoft.com/office/officeart/2005/8/layout/hierarchy2"/>
    <dgm:cxn modelId="{3195FC7B-4547-4AD0-AE44-FF79868253A4}" type="presOf" srcId="{84425239-0A2B-4B91-B0EE-2E1D5A56B549}" destId="{0038D313-7DB1-40E1-87C6-2C07E3BF0A0A}" srcOrd="0" destOrd="0" presId="urn:microsoft.com/office/officeart/2005/8/layout/hierarchy2"/>
    <dgm:cxn modelId="{03413DEA-A98A-45CE-A994-09787C906AD3}" type="presOf" srcId="{72F5EABC-1B27-4980-882E-08C249BDEBF7}" destId="{C8C6C6C2-C185-4BCB-9D93-26469CB75AF5}" srcOrd="0" destOrd="0" presId="urn:microsoft.com/office/officeart/2005/8/layout/hierarchy2"/>
    <dgm:cxn modelId="{14E1F4E6-8C1E-4F69-8F1A-48B8505727B0}" type="presOf" srcId="{09593A03-FF6D-47CE-8093-051A96AFADDA}" destId="{1A6D02F7-B1AA-4616-A8D5-D36D7608444A}" srcOrd="1" destOrd="0" presId="urn:microsoft.com/office/officeart/2005/8/layout/hierarchy2"/>
    <dgm:cxn modelId="{381B1566-0BBD-44F1-9121-C1337B478C61}" type="presOf" srcId="{F9472156-A49F-4C61-A93A-E5A46413D500}" destId="{C2605792-F6E8-4CC6-B34A-8751967F9385}" srcOrd="0" destOrd="0" presId="urn:microsoft.com/office/officeart/2005/8/layout/hierarchy2"/>
    <dgm:cxn modelId="{6F95D16A-4091-4ED1-B3B7-B7DD5873BD29}" type="presOf" srcId="{31829EBC-B483-4A59-9506-AE0684CD7100}" destId="{FA4AECA4-8780-40F1-BBC5-7A92029B9A55}" srcOrd="0" destOrd="0" presId="urn:microsoft.com/office/officeart/2005/8/layout/hierarchy2"/>
    <dgm:cxn modelId="{AD628A83-BFB1-48EF-9A2F-2E0EAC6DED6A}" type="presOf" srcId="{72F5EABC-1B27-4980-882E-08C249BDEBF7}" destId="{584D541A-E8C0-486D-8984-DA3CEEE1178C}" srcOrd="1" destOrd="0" presId="urn:microsoft.com/office/officeart/2005/8/layout/hierarchy2"/>
    <dgm:cxn modelId="{AC9323A1-FCC8-43B8-A854-A07B1F1E70FF}" srcId="{B60EB0B0-098B-4716-BDDC-B13627478209}" destId="{00A4561B-B2A9-4C8F-8EFE-63B8075B7434}" srcOrd="4" destOrd="0" parTransId="{9A56A80F-121E-4931-889E-2A7AF93F9BC3}" sibTransId="{A93741E5-8573-4C87-8CE3-1BFBB21A0311}"/>
    <dgm:cxn modelId="{60E4353F-785F-4551-81A4-87EBA624DF70}" type="presParOf" srcId="{B43EA2F5-6675-4869-994A-E04091B17E7B}" destId="{DC767F85-5E98-4464-AB58-66F492619E83}" srcOrd="0" destOrd="0" presId="urn:microsoft.com/office/officeart/2005/8/layout/hierarchy2"/>
    <dgm:cxn modelId="{CE1E481C-9F4E-4720-BC64-6B7A40C80DAC}" type="presParOf" srcId="{DC767F85-5E98-4464-AB58-66F492619E83}" destId="{9DE8D8E9-45F6-4BF0-9898-EEB31F833525}" srcOrd="0" destOrd="0" presId="urn:microsoft.com/office/officeart/2005/8/layout/hierarchy2"/>
    <dgm:cxn modelId="{F65E3BCA-3174-485B-B9FE-57F802797471}" type="presParOf" srcId="{DC767F85-5E98-4464-AB58-66F492619E83}" destId="{6D3B5D2D-EC97-41EF-B097-D8101E26122D}" srcOrd="1" destOrd="0" presId="urn:microsoft.com/office/officeart/2005/8/layout/hierarchy2"/>
    <dgm:cxn modelId="{1A12D79F-BF78-4016-83E4-A604CE56B640}" type="presParOf" srcId="{6D3B5D2D-EC97-41EF-B097-D8101E26122D}" destId="{BC78841B-971E-4823-88AD-26241C687CDE}" srcOrd="0" destOrd="0" presId="urn:microsoft.com/office/officeart/2005/8/layout/hierarchy2"/>
    <dgm:cxn modelId="{ADE01F20-7E4C-4DFF-A79D-9D1746F47AA9}" type="presParOf" srcId="{BC78841B-971E-4823-88AD-26241C687CDE}" destId="{D59E3317-771F-4C27-8760-69F88DC8F24D}" srcOrd="0" destOrd="0" presId="urn:microsoft.com/office/officeart/2005/8/layout/hierarchy2"/>
    <dgm:cxn modelId="{01647C35-4198-4C1F-BDE2-FF8C94CF1711}" type="presParOf" srcId="{6D3B5D2D-EC97-41EF-B097-D8101E26122D}" destId="{9BCF1C34-F0D0-4DFC-895E-C9DA104E55C0}" srcOrd="1" destOrd="0" presId="urn:microsoft.com/office/officeart/2005/8/layout/hierarchy2"/>
    <dgm:cxn modelId="{94EAB7F2-4159-4988-BD84-A44403A9063D}" type="presParOf" srcId="{9BCF1C34-F0D0-4DFC-895E-C9DA104E55C0}" destId="{FA06A696-C545-4B77-8EB1-2F798ADC0E67}" srcOrd="0" destOrd="0" presId="urn:microsoft.com/office/officeart/2005/8/layout/hierarchy2"/>
    <dgm:cxn modelId="{ED7A9DF3-BE8C-4C36-A1F5-AD9B6760CB01}" type="presParOf" srcId="{9BCF1C34-F0D0-4DFC-895E-C9DA104E55C0}" destId="{8E0186CF-C9D6-4B5F-BF43-82E3F683EF2E}" srcOrd="1" destOrd="0" presId="urn:microsoft.com/office/officeart/2005/8/layout/hierarchy2"/>
    <dgm:cxn modelId="{DB0CE8B2-D4FB-453A-AC93-2B0794CB7100}" type="presParOf" srcId="{8E0186CF-C9D6-4B5F-BF43-82E3F683EF2E}" destId="{C8C6C6C2-C185-4BCB-9D93-26469CB75AF5}" srcOrd="0" destOrd="0" presId="urn:microsoft.com/office/officeart/2005/8/layout/hierarchy2"/>
    <dgm:cxn modelId="{F01574E4-3E46-4B7E-98F2-9F1104D6B6C9}" type="presParOf" srcId="{C8C6C6C2-C185-4BCB-9D93-26469CB75AF5}" destId="{584D541A-E8C0-486D-8984-DA3CEEE1178C}" srcOrd="0" destOrd="0" presId="urn:microsoft.com/office/officeart/2005/8/layout/hierarchy2"/>
    <dgm:cxn modelId="{35BE303D-6966-4168-9366-CE7F5A95CC34}" type="presParOf" srcId="{8E0186CF-C9D6-4B5F-BF43-82E3F683EF2E}" destId="{8A565382-B781-4290-893B-241933DA9873}" srcOrd="1" destOrd="0" presId="urn:microsoft.com/office/officeart/2005/8/layout/hierarchy2"/>
    <dgm:cxn modelId="{1B7B0F8E-8EA1-4483-BAA6-1EA454A9B187}" type="presParOf" srcId="{8A565382-B781-4290-893B-241933DA9873}" destId="{6F609A5E-87EE-4796-BC7A-E89DAC079D86}" srcOrd="0" destOrd="0" presId="urn:microsoft.com/office/officeart/2005/8/layout/hierarchy2"/>
    <dgm:cxn modelId="{0607D894-5C80-4F2F-BB0B-7FC0CF41A435}" type="presParOf" srcId="{8A565382-B781-4290-893B-241933DA9873}" destId="{3566E41F-C6FA-4B5E-91F1-A79A8AB498B5}" srcOrd="1" destOrd="0" presId="urn:microsoft.com/office/officeart/2005/8/layout/hierarchy2"/>
    <dgm:cxn modelId="{3A8953FD-D598-401F-BBAB-25B12A309903}" type="presParOf" srcId="{8E0186CF-C9D6-4B5F-BF43-82E3F683EF2E}" destId="{4DEC3DA8-27CD-4DB2-A9A9-87E5B0F30575}" srcOrd="2" destOrd="0" presId="urn:microsoft.com/office/officeart/2005/8/layout/hierarchy2"/>
    <dgm:cxn modelId="{56979BD2-D15A-47CE-BABF-CACC6A9C8B0E}" type="presParOf" srcId="{4DEC3DA8-27CD-4DB2-A9A9-87E5B0F30575}" destId="{E1E838F2-BF4D-4C1E-A132-E21F63A8A42A}" srcOrd="0" destOrd="0" presId="urn:microsoft.com/office/officeart/2005/8/layout/hierarchy2"/>
    <dgm:cxn modelId="{7099BE26-84A7-472E-A229-1396B28E8557}" type="presParOf" srcId="{8E0186CF-C9D6-4B5F-BF43-82E3F683EF2E}" destId="{AED0DD25-D1B1-4F08-8120-F30286BD3CFA}" srcOrd="3" destOrd="0" presId="urn:microsoft.com/office/officeart/2005/8/layout/hierarchy2"/>
    <dgm:cxn modelId="{173AF04D-708D-4F97-9C1F-C2C4F8D2AFF9}" type="presParOf" srcId="{AED0DD25-D1B1-4F08-8120-F30286BD3CFA}" destId="{EA4BECDD-9C57-4034-8ABB-4E1EA7FF6C76}" srcOrd="0" destOrd="0" presId="urn:microsoft.com/office/officeart/2005/8/layout/hierarchy2"/>
    <dgm:cxn modelId="{788D860F-0703-41EE-94F0-CAB06507891C}" type="presParOf" srcId="{AED0DD25-D1B1-4F08-8120-F30286BD3CFA}" destId="{5B592072-696F-4827-A5AE-E4560E336A04}" srcOrd="1" destOrd="0" presId="urn:microsoft.com/office/officeart/2005/8/layout/hierarchy2"/>
    <dgm:cxn modelId="{1C123169-9109-4616-91F1-B01DAFC4D578}" type="presParOf" srcId="{8E0186CF-C9D6-4B5F-BF43-82E3F683EF2E}" destId="{9B36F8F5-F276-4311-A0DD-68788DA294A2}" srcOrd="4" destOrd="0" presId="urn:microsoft.com/office/officeart/2005/8/layout/hierarchy2"/>
    <dgm:cxn modelId="{0583C35D-BD2F-4E16-859B-6702EB92F146}" type="presParOf" srcId="{9B36F8F5-F276-4311-A0DD-68788DA294A2}" destId="{1A6D02F7-B1AA-4616-A8D5-D36D7608444A}" srcOrd="0" destOrd="0" presId="urn:microsoft.com/office/officeart/2005/8/layout/hierarchy2"/>
    <dgm:cxn modelId="{BC17A6F9-34F3-4D0B-BCF0-24109B48E1CF}" type="presParOf" srcId="{8E0186CF-C9D6-4B5F-BF43-82E3F683EF2E}" destId="{3D21568C-81BD-4561-922F-C7C49D10DABA}" srcOrd="5" destOrd="0" presId="urn:microsoft.com/office/officeart/2005/8/layout/hierarchy2"/>
    <dgm:cxn modelId="{455238DE-AA76-4501-B9D9-72F55D1087B5}" type="presParOf" srcId="{3D21568C-81BD-4561-922F-C7C49D10DABA}" destId="{C715E4F6-0BFE-4834-B38A-23C459DBE2B9}" srcOrd="0" destOrd="0" presId="urn:microsoft.com/office/officeart/2005/8/layout/hierarchy2"/>
    <dgm:cxn modelId="{1C00A5F2-882A-4842-8D1F-0E36C2424335}" type="presParOf" srcId="{3D21568C-81BD-4561-922F-C7C49D10DABA}" destId="{25636556-9A9F-4A55-9264-12A21944526A}" srcOrd="1" destOrd="0" presId="urn:microsoft.com/office/officeart/2005/8/layout/hierarchy2"/>
    <dgm:cxn modelId="{24663B8D-9D7B-4C64-8D82-87DA3300DA1E}" type="presParOf" srcId="{8E0186CF-C9D6-4B5F-BF43-82E3F683EF2E}" destId="{C2605792-F6E8-4CC6-B34A-8751967F9385}" srcOrd="6" destOrd="0" presId="urn:microsoft.com/office/officeart/2005/8/layout/hierarchy2"/>
    <dgm:cxn modelId="{CA09FCCA-3D78-4C5B-9426-FD7E6F977905}" type="presParOf" srcId="{C2605792-F6E8-4CC6-B34A-8751967F9385}" destId="{62FE6337-4AB3-4ECC-B611-E2047852868E}" srcOrd="0" destOrd="0" presId="urn:microsoft.com/office/officeart/2005/8/layout/hierarchy2"/>
    <dgm:cxn modelId="{C871F241-ED8E-4560-A9E0-F70F4BB92066}" type="presParOf" srcId="{8E0186CF-C9D6-4B5F-BF43-82E3F683EF2E}" destId="{39ABD3BB-7F54-4152-A121-131D3F071B55}" srcOrd="7" destOrd="0" presId="urn:microsoft.com/office/officeart/2005/8/layout/hierarchy2"/>
    <dgm:cxn modelId="{24294153-50B9-4EA2-BB01-F6A1FEF1EE6E}" type="presParOf" srcId="{39ABD3BB-7F54-4152-A121-131D3F071B55}" destId="{8DE1551B-070D-4490-A681-A8086B6BB5C1}" srcOrd="0" destOrd="0" presId="urn:microsoft.com/office/officeart/2005/8/layout/hierarchy2"/>
    <dgm:cxn modelId="{7585489A-BA9D-4AED-9C56-522BE8EBCC01}" type="presParOf" srcId="{39ABD3BB-7F54-4152-A121-131D3F071B55}" destId="{1036A57D-0B34-429D-A105-144E5B55E011}" srcOrd="1" destOrd="0" presId="urn:microsoft.com/office/officeart/2005/8/layout/hierarchy2"/>
    <dgm:cxn modelId="{B5B27BC9-2CC5-4F3D-9F58-570F89FFCBFC}" type="presParOf" srcId="{8E0186CF-C9D6-4B5F-BF43-82E3F683EF2E}" destId="{00649AC7-ECF3-4021-A950-36A435115B2B}" srcOrd="8" destOrd="0" presId="urn:microsoft.com/office/officeart/2005/8/layout/hierarchy2"/>
    <dgm:cxn modelId="{81E4E03F-BA3E-4133-B79D-DDDF9F26778B}" type="presParOf" srcId="{00649AC7-ECF3-4021-A950-36A435115B2B}" destId="{6C28EF54-0F5F-48BA-9C43-E1A2090D4017}" srcOrd="0" destOrd="0" presId="urn:microsoft.com/office/officeart/2005/8/layout/hierarchy2"/>
    <dgm:cxn modelId="{5EE26E5C-12A5-4A3B-9AFF-0B52211B0D37}" type="presParOf" srcId="{8E0186CF-C9D6-4B5F-BF43-82E3F683EF2E}" destId="{5E0890A0-7BB2-449F-8DA8-9DAEC043E4A2}" srcOrd="9" destOrd="0" presId="urn:microsoft.com/office/officeart/2005/8/layout/hierarchy2"/>
    <dgm:cxn modelId="{2A82D01C-ED48-4C34-85E5-B76C48699B4A}" type="presParOf" srcId="{5E0890A0-7BB2-449F-8DA8-9DAEC043E4A2}" destId="{7DD7BF20-E8CE-43AF-BFB3-1A9D7C8ADCC6}" srcOrd="0" destOrd="0" presId="urn:microsoft.com/office/officeart/2005/8/layout/hierarchy2"/>
    <dgm:cxn modelId="{9A8F908C-CD15-42FC-B3D2-4C0B4AAA7506}" type="presParOf" srcId="{5E0890A0-7BB2-449F-8DA8-9DAEC043E4A2}" destId="{4EE2E9CA-3323-4282-A698-DE638D85B318}" srcOrd="1" destOrd="0" presId="urn:microsoft.com/office/officeart/2005/8/layout/hierarchy2"/>
    <dgm:cxn modelId="{CF434F8F-FA68-4580-8CAB-32EB91D7ADF2}" type="presParOf" srcId="{6D3B5D2D-EC97-41EF-B097-D8101E26122D}" destId="{77BDA9DA-B57D-425C-AB55-12BE66A46F32}" srcOrd="2" destOrd="0" presId="urn:microsoft.com/office/officeart/2005/8/layout/hierarchy2"/>
    <dgm:cxn modelId="{3AD9C75E-9D6F-4167-92E6-100A668D1929}" type="presParOf" srcId="{77BDA9DA-B57D-425C-AB55-12BE66A46F32}" destId="{BF5C5162-6818-4D6D-BFF6-FE3760903B75}" srcOrd="0" destOrd="0" presId="urn:microsoft.com/office/officeart/2005/8/layout/hierarchy2"/>
    <dgm:cxn modelId="{77E8B0EA-4382-4E89-B147-C53CBDC9B6F6}" type="presParOf" srcId="{6D3B5D2D-EC97-41EF-B097-D8101E26122D}" destId="{FA6FC4FF-1E18-4C07-AAA8-23FFA5B53238}" srcOrd="3" destOrd="0" presId="urn:microsoft.com/office/officeart/2005/8/layout/hierarchy2"/>
    <dgm:cxn modelId="{67BA4BE7-8BD2-46C7-A4D5-B861E64BAE24}" type="presParOf" srcId="{FA6FC4FF-1E18-4C07-AAA8-23FFA5B53238}" destId="{69ECDAB4-D251-499D-8B98-10A3EDBDE44A}" srcOrd="0" destOrd="0" presId="urn:microsoft.com/office/officeart/2005/8/layout/hierarchy2"/>
    <dgm:cxn modelId="{BDFAF779-8F4C-4282-97FF-589A1E974943}" type="presParOf" srcId="{FA6FC4FF-1E18-4C07-AAA8-23FFA5B53238}" destId="{6386AA50-A651-432E-89B5-093C0B6B1B7F}" srcOrd="1" destOrd="0" presId="urn:microsoft.com/office/officeart/2005/8/layout/hierarchy2"/>
    <dgm:cxn modelId="{EB7FCECA-B1C3-494C-AE09-BD55D02E8D74}" type="presParOf" srcId="{6386AA50-A651-432E-89B5-093C0B6B1B7F}" destId="{D31EF37B-165F-4CAD-A1CE-4435CE813839}" srcOrd="0" destOrd="0" presId="urn:microsoft.com/office/officeart/2005/8/layout/hierarchy2"/>
    <dgm:cxn modelId="{CD9059E7-167E-404A-9C8D-8C514AF598BB}" type="presParOf" srcId="{D31EF37B-165F-4CAD-A1CE-4435CE813839}" destId="{C00B4F64-54F8-4D02-92C2-0070A97C3727}" srcOrd="0" destOrd="0" presId="urn:microsoft.com/office/officeart/2005/8/layout/hierarchy2"/>
    <dgm:cxn modelId="{16323892-5684-40BC-85CC-C767B9E0986E}" type="presParOf" srcId="{6386AA50-A651-432E-89B5-093C0B6B1B7F}" destId="{7CD05BF3-2CD9-4840-80F8-0B67ACDF029D}" srcOrd="1" destOrd="0" presId="urn:microsoft.com/office/officeart/2005/8/layout/hierarchy2"/>
    <dgm:cxn modelId="{FDF51E7B-A0AD-4D30-B29B-3EC2959E4CCA}" type="presParOf" srcId="{7CD05BF3-2CD9-4840-80F8-0B67ACDF029D}" destId="{7E39E916-31B3-4924-AAE5-F0EF65D857B0}" srcOrd="0" destOrd="0" presId="urn:microsoft.com/office/officeart/2005/8/layout/hierarchy2"/>
    <dgm:cxn modelId="{B3134FFA-102D-4EAB-A1F2-2E8AC5E7ED1D}" type="presParOf" srcId="{7CD05BF3-2CD9-4840-80F8-0B67ACDF029D}" destId="{318C42EF-EC4A-444C-9758-3B22E60C94AA}" srcOrd="1" destOrd="0" presId="urn:microsoft.com/office/officeart/2005/8/layout/hierarchy2"/>
    <dgm:cxn modelId="{5AA74323-D9B1-4C2F-A65F-1A49752E915D}" type="presParOf" srcId="{6386AA50-A651-432E-89B5-093C0B6B1B7F}" destId="{C318D948-42E7-4E93-A9AC-CD39CF65DF87}" srcOrd="2" destOrd="0" presId="urn:microsoft.com/office/officeart/2005/8/layout/hierarchy2"/>
    <dgm:cxn modelId="{0DC39215-A906-47CD-A283-F50391B0C384}" type="presParOf" srcId="{C318D948-42E7-4E93-A9AC-CD39CF65DF87}" destId="{1CB1F1EE-AE39-4BCA-9372-7218289F89F4}" srcOrd="0" destOrd="0" presId="urn:microsoft.com/office/officeart/2005/8/layout/hierarchy2"/>
    <dgm:cxn modelId="{18400D65-CE49-4D81-99DC-66ECBB61DE32}" type="presParOf" srcId="{6386AA50-A651-432E-89B5-093C0B6B1B7F}" destId="{C11227D6-8052-4782-88F1-500AE759BBF3}" srcOrd="3" destOrd="0" presId="urn:microsoft.com/office/officeart/2005/8/layout/hierarchy2"/>
    <dgm:cxn modelId="{5DFC1698-971C-490A-BBEE-DC3C9188B155}" type="presParOf" srcId="{C11227D6-8052-4782-88F1-500AE759BBF3}" destId="{2506DD68-BADF-44BC-AEBD-6BF2CFA44626}" srcOrd="0" destOrd="0" presId="urn:microsoft.com/office/officeart/2005/8/layout/hierarchy2"/>
    <dgm:cxn modelId="{AEEC4688-541D-4796-B831-239F20C0F8D9}" type="presParOf" srcId="{C11227D6-8052-4782-88F1-500AE759BBF3}" destId="{641EC870-D16C-4B22-B5F9-19F663C55828}" srcOrd="1" destOrd="0" presId="urn:microsoft.com/office/officeart/2005/8/layout/hierarchy2"/>
    <dgm:cxn modelId="{08FF0B4E-05DA-42E0-99B1-1F359298EF2B}" type="presParOf" srcId="{6386AA50-A651-432E-89B5-093C0B6B1B7F}" destId="{975B5C1D-1035-48FA-BB86-5A9819BC03C4}" srcOrd="4" destOrd="0" presId="urn:microsoft.com/office/officeart/2005/8/layout/hierarchy2"/>
    <dgm:cxn modelId="{FFF91E61-DF92-427A-9B80-B64CDEC5587D}" type="presParOf" srcId="{975B5C1D-1035-48FA-BB86-5A9819BC03C4}" destId="{35B85003-C91B-4427-8998-EB0D8207E356}" srcOrd="0" destOrd="0" presId="urn:microsoft.com/office/officeart/2005/8/layout/hierarchy2"/>
    <dgm:cxn modelId="{C3131F68-8135-4DD9-B46F-7284FCDB5F88}" type="presParOf" srcId="{6386AA50-A651-432E-89B5-093C0B6B1B7F}" destId="{2D5A71C7-8853-4FE0-B5B4-146FB5C87BC8}" srcOrd="5" destOrd="0" presId="urn:microsoft.com/office/officeart/2005/8/layout/hierarchy2"/>
    <dgm:cxn modelId="{4B093B3C-14E1-4B0A-8A37-5D522F8721B0}" type="presParOf" srcId="{2D5A71C7-8853-4FE0-B5B4-146FB5C87BC8}" destId="{3CE76754-7DF0-4114-AE75-2F38B1EDD358}" srcOrd="0" destOrd="0" presId="urn:microsoft.com/office/officeart/2005/8/layout/hierarchy2"/>
    <dgm:cxn modelId="{9CDDC88D-C9C8-4739-A2AC-7255FAEF499D}" type="presParOf" srcId="{2D5A71C7-8853-4FE0-B5B4-146FB5C87BC8}" destId="{58821011-88B2-4CC0-BA8A-D54DE27D33D2}" srcOrd="1" destOrd="0" presId="urn:microsoft.com/office/officeart/2005/8/layout/hierarchy2"/>
    <dgm:cxn modelId="{6F7A1937-A4FE-4E4B-97DA-7231AC35963C}" type="presParOf" srcId="{6D3B5D2D-EC97-41EF-B097-D8101E26122D}" destId="{28E7852A-71E9-45D1-B319-756533F4CFFB}" srcOrd="4" destOrd="0" presId="urn:microsoft.com/office/officeart/2005/8/layout/hierarchy2"/>
    <dgm:cxn modelId="{86CCEF1C-2094-40CF-9A0F-848FD00E1342}" type="presParOf" srcId="{28E7852A-71E9-45D1-B319-756533F4CFFB}" destId="{14D715B0-B9C8-4B45-99DA-7200E0F76720}" srcOrd="0" destOrd="0" presId="urn:microsoft.com/office/officeart/2005/8/layout/hierarchy2"/>
    <dgm:cxn modelId="{17756555-BDE8-406D-A90A-6547B62CE0DE}" type="presParOf" srcId="{6D3B5D2D-EC97-41EF-B097-D8101E26122D}" destId="{6341D40C-AAE5-4921-B8D0-F0A24C9E9323}" srcOrd="5" destOrd="0" presId="urn:microsoft.com/office/officeart/2005/8/layout/hierarchy2"/>
    <dgm:cxn modelId="{B9DC2A0B-4BA8-4051-BBF5-A7F5B9E8CC6F}" type="presParOf" srcId="{6341D40C-AAE5-4921-B8D0-F0A24C9E9323}" destId="{FA4AECA4-8780-40F1-BBC5-7A92029B9A55}" srcOrd="0" destOrd="0" presId="urn:microsoft.com/office/officeart/2005/8/layout/hierarchy2"/>
    <dgm:cxn modelId="{721AD2B6-2AA5-42DF-A0BD-4004A8508737}" type="presParOf" srcId="{6341D40C-AAE5-4921-B8D0-F0A24C9E9323}" destId="{4CCD2671-5179-4DED-9447-B0208747C906}" srcOrd="1" destOrd="0" presId="urn:microsoft.com/office/officeart/2005/8/layout/hierarchy2"/>
    <dgm:cxn modelId="{82BD4700-CA72-4BF7-8091-29937A4F473F}" type="presParOf" srcId="{4CCD2671-5179-4DED-9447-B0208747C906}" destId="{A54E77AC-798E-4392-9680-62C278A25812}" srcOrd="0" destOrd="0" presId="urn:microsoft.com/office/officeart/2005/8/layout/hierarchy2"/>
    <dgm:cxn modelId="{CAC61BCB-9C45-428C-A24D-2F9D74326EF2}" type="presParOf" srcId="{A54E77AC-798E-4392-9680-62C278A25812}" destId="{1BE67E9F-C3FD-4C33-84B0-EC27BBFD34BC}" srcOrd="0" destOrd="0" presId="urn:microsoft.com/office/officeart/2005/8/layout/hierarchy2"/>
    <dgm:cxn modelId="{038CA720-3B45-49B7-A10D-D6D5EF264FF4}" type="presParOf" srcId="{4CCD2671-5179-4DED-9447-B0208747C906}" destId="{7658F76F-3113-4777-B1A6-9F2CE9235DD1}" srcOrd="1" destOrd="0" presId="urn:microsoft.com/office/officeart/2005/8/layout/hierarchy2"/>
    <dgm:cxn modelId="{C485E7F7-88B8-4E0C-BF08-7CABB9AF7177}" type="presParOf" srcId="{7658F76F-3113-4777-B1A6-9F2CE9235DD1}" destId="{D153E33B-4961-4E02-AE85-EF6CFA479E7F}" srcOrd="0" destOrd="0" presId="urn:microsoft.com/office/officeart/2005/8/layout/hierarchy2"/>
    <dgm:cxn modelId="{B996956F-D16C-41F6-9AF7-F06BCD79EF94}" type="presParOf" srcId="{7658F76F-3113-4777-B1A6-9F2CE9235DD1}" destId="{FE18C805-2549-44C1-A933-023F324DB005}" srcOrd="1" destOrd="0" presId="urn:microsoft.com/office/officeart/2005/8/layout/hierarchy2"/>
    <dgm:cxn modelId="{C0B9CD41-E615-48A7-8481-A1B3C04E9136}" type="presParOf" srcId="{4CCD2671-5179-4DED-9447-B0208747C906}" destId="{4A75EA19-9FA1-40EE-9B27-9791FBDA4DAA}" srcOrd="2" destOrd="0" presId="urn:microsoft.com/office/officeart/2005/8/layout/hierarchy2"/>
    <dgm:cxn modelId="{727473B0-70FC-4070-A792-D326E5821A7C}" type="presParOf" srcId="{4A75EA19-9FA1-40EE-9B27-9791FBDA4DAA}" destId="{D294DAF1-AA83-4DCF-ABA7-070D6392079C}" srcOrd="0" destOrd="0" presId="urn:microsoft.com/office/officeart/2005/8/layout/hierarchy2"/>
    <dgm:cxn modelId="{7E142BB5-A0DB-4918-BB48-42DF8D7BCC00}" type="presParOf" srcId="{4CCD2671-5179-4DED-9447-B0208747C906}" destId="{2B2A846F-EB4A-4653-9C97-0A4B7734729D}" srcOrd="3" destOrd="0" presId="urn:microsoft.com/office/officeart/2005/8/layout/hierarchy2"/>
    <dgm:cxn modelId="{B5D0D557-EFA1-45AA-90AF-A1660C452CAB}" type="presParOf" srcId="{2B2A846F-EB4A-4653-9C97-0A4B7734729D}" destId="{4BDD6F02-1CD9-4D83-A214-500C302B9868}" srcOrd="0" destOrd="0" presId="urn:microsoft.com/office/officeart/2005/8/layout/hierarchy2"/>
    <dgm:cxn modelId="{90347AFD-AABB-4A50-9DE9-A922C5975AE2}" type="presParOf" srcId="{2B2A846F-EB4A-4653-9C97-0A4B7734729D}" destId="{6B68DF93-DB47-48C6-BE3F-5B3AC05EB7C2}" srcOrd="1" destOrd="0" presId="urn:microsoft.com/office/officeart/2005/8/layout/hierarchy2"/>
    <dgm:cxn modelId="{7E101DE4-FCE7-4946-A11D-B070F4E96CEF}" type="presParOf" srcId="{4CCD2671-5179-4DED-9447-B0208747C906}" destId="{6E033DE5-E033-43D2-B05F-A5134B0C5B11}" srcOrd="4" destOrd="0" presId="urn:microsoft.com/office/officeart/2005/8/layout/hierarchy2"/>
    <dgm:cxn modelId="{095E0B0A-F846-421E-AF84-4F53C4611AFB}" type="presParOf" srcId="{6E033DE5-E033-43D2-B05F-A5134B0C5B11}" destId="{88BA080A-E8DA-4FB7-9327-052BF6AC85DB}" srcOrd="0" destOrd="0" presId="urn:microsoft.com/office/officeart/2005/8/layout/hierarchy2"/>
    <dgm:cxn modelId="{FB5C764E-C803-4F3F-BD23-5552529DEF70}" type="presParOf" srcId="{4CCD2671-5179-4DED-9447-B0208747C906}" destId="{24DAD67E-2241-40E0-8FF0-AF6A52066E45}" srcOrd="5" destOrd="0" presId="urn:microsoft.com/office/officeart/2005/8/layout/hierarchy2"/>
    <dgm:cxn modelId="{C001FCE7-BB68-44D4-8C80-9702A18B5857}" type="presParOf" srcId="{24DAD67E-2241-40E0-8FF0-AF6A52066E45}" destId="{E6D573A1-B1BC-4FE0-81BF-D03D950D3BCE}" srcOrd="0" destOrd="0" presId="urn:microsoft.com/office/officeart/2005/8/layout/hierarchy2"/>
    <dgm:cxn modelId="{95268360-DB17-49DD-AF27-F25F80BB94B5}" type="presParOf" srcId="{24DAD67E-2241-40E0-8FF0-AF6A52066E45}" destId="{14BBC3A3-20A1-4BE1-A6CB-FE6CB7C4DB89}" srcOrd="1" destOrd="0" presId="urn:microsoft.com/office/officeart/2005/8/layout/hierarchy2"/>
    <dgm:cxn modelId="{562622F3-A2AE-4FAF-93DF-0F560F450194}" type="presParOf" srcId="{6D3B5D2D-EC97-41EF-B097-D8101E26122D}" destId="{FCE9E97E-BBAB-4D4A-97FB-6A62C5DDC745}" srcOrd="6" destOrd="0" presId="urn:microsoft.com/office/officeart/2005/8/layout/hierarchy2"/>
    <dgm:cxn modelId="{9728B170-8EF6-4C1F-8411-01B8C09170DE}" type="presParOf" srcId="{FCE9E97E-BBAB-4D4A-97FB-6A62C5DDC745}" destId="{B3FF074E-01E3-42C2-8085-CF27CE6245C2}" srcOrd="0" destOrd="0" presId="urn:microsoft.com/office/officeart/2005/8/layout/hierarchy2"/>
    <dgm:cxn modelId="{A8A9B896-7861-4DD1-82D4-5B219330E833}" type="presParOf" srcId="{6D3B5D2D-EC97-41EF-B097-D8101E26122D}" destId="{5AC42219-DBC7-48C2-8F15-F61089ECA974}" srcOrd="7" destOrd="0" presId="urn:microsoft.com/office/officeart/2005/8/layout/hierarchy2"/>
    <dgm:cxn modelId="{60337B7D-6B67-4424-BE73-7781ADC5592B}" type="presParOf" srcId="{5AC42219-DBC7-48C2-8F15-F61089ECA974}" destId="{A3828002-4AEA-439E-8C6D-175E1C3EEE7C}" srcOrd="0" destOrd="0" presId="urn:microsoft.com/office/officeart/2005/8/layout/hierarchy2"/>
    <dgm:cxn modelId="{0AF91042-5F93-4157-A59A-9A60F3097474}" type="presParOf" srcId="{5AC42219-DBC7-48C2-8F15-F61089ECA974}" destId="{03B50235-30CB-46D7-BC5C-126B4B83A24F}" srcOrd="1" destOrd="0" presId="urn:microsoft.com/office/officeart/2005/8/layout/hierarchy2"/>
    <dgm:cxn modelId="{216FC3C1-EFB6-4A43-8350-0AF4B5EE01D0}" type="presParOf" srcId="{6D3B5D2D-EC97-41EF-B097-D8101E26122D}" destId="{0038D313-7DB1-40E1-87C6-2C07E3BF0A0A}" srcOrd="8" destOrd="0" presId="urn:microsoft.com/office/officeart/2005/8/layout/hierarchy2"/>
    <dgm:cxn modelId="{79BCDFEA-A08D-4B8F-B6FF-F5D6932BF153}" type="presParOf" srcId="{0038D313-7DB1-40E1-87C6-2C07E3BF0A0A}" destId="{740AB689-8542-4ECE-93DD-1D7ECAAA80B7}" srcOrd="0" destOrd="0" presId="urn:microsoft.com/office/officeart/2005/8/layout/hierarchy2"/>
    <dgm:cxn modelId="{953FEDC6-C63E-4ACF-95AA-9C66CD3C38AB}" type="presParOf" srcId="{6D3B5D2D-EC97-41EF-B097-D8101E26122D}" destId="{BAFE4187-DCCC-4C24-8D57-63C55217ADF4}" srcOrd="9" destOrd="0" presId="urn:microsoft.com/office/officeart/2005/8/layout/hierarchy2"/>
    <dgm:cxn modelId="{01C13577-FB51-4524-96A9-C06E04DF7DB6}" type="presParOf" srcId="{BAFE4187-DCCC-4C24-8D57-63C55217ADF4}" destId="{DB7B037D-A59D-4230-8436-D33A6CDFB293}" srcOrd="0" destOrd="0" presId="urn:microsoft.com/office/officeart/2005/8/layout/hierarchy2"/>
    <dgm:cxn modelId="{F8DA0C1D-3259-48AA-92FA-E02535998422}" type="presParOf" srcId="{BAFE4187-DCCC-4C24-8D57-63C55217ADF4}" destId="{A704BAC7-05F5-4833-9756-B455ED94DA7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5C4D4F-F6F2-4A75-AE90-8D42262A68E3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25FACD8-98E3-496E-8C84-2A74FDC63B43}">
      <dgm:prSet phldrT="[Texto]" custT="1"/>
      <dgm:spPr/>
      <dgm:t>
        <a:bodyPr/>
        <a:lstStyle/>
        <a:p>
          <a:r>
            <a:rPr lang="es-ES" sz="3200" dirty="0" smtClean="0"/>
            <a:t>HEMIPLEJÍA ESPÁSTICA</a:t>
          </a:r>
          <a:endParaRPr lang="es-ES" sz="3200" dirty="0"/>
        </a:p>
      </dgm:t>
    </dgm:pt>
    <dgm:pt modelId="{D810BB99-3BEB-4334-A47F-2EC68DC8A0E3}" type="parTrans" cxnId="{54F64F91-D45D-4EEF-BFA5-A51593208A34}">
      <dgm:prSet/>
      <dgm:spPr/>
      <dgm:t>
        <a:bodyPr/>
        <a:lstStyle/>
        <a:p>
          <a:endParaRPr lang="es-ES" sz="2000"/>
        </a:p>
      </dgm:t>
    </dgm:pt>
    <dgm:pt modelId="{7A479039-5493-4145-91F5-CBC6E6CECF41}" type="sibTrans" cxnId="{54F64F91-D45D-4EEF-BFA5-A51593208A34}">
      <dgm:prSet/>
      <dgm:spPr/>
      <dgm:t>
        <a:bodyPr/>
        <a:lstStyle/>
        <a:p>
          <a:endParaRPr lang="es-ES" sz="2000"/>
        </a:p>
      </dgm:t>
    </dgm:pt>
    <dgm:pt modelId="{164D79C4-5400-4955-805D-F490C177A926}">
      <dgm:prSet phldrT="[Texto]" custT="1"/>
      <dgm:spPr/>
      <dgm:t>
        <a:bodyPr/>
        <a:lstStyle/>
        <a:p>
          <a:r>
            <a:rPr lang="es-ES" sz="1600" dirty="0" smtClean="0"/>
            <a:t>Asintomática en el periodo neonatal hasta los 6 meses.</a:t>
          </a:r>
          <a:endParaRPr lang="es-ES" sz="1600" dirty="0"/>
        </a:p>
      </dgm:t>
    </dgm:pt>
    <dgm:pt modelId="{6C181AAF-1FF2-4CA2-BC8B-ACE74E960C51}" type="parTrans" cxnId="{EE4F620E-A09C-4E2A-8214-2FBD12DEC0D7}">
      <dgm:prSet/>
      <dgm:spPr/>
      <dgm:t>
        <a:bodyPr/>
        <a:lstStyle/>
        <a:p>
          <a:endParaRPr lang="es-ES" sz="2000"/>
        </a:p>
      </dgm:t>
    </dgm:pt>
    <dgm:pt modelId="{C08F3CB3-4BFF-42AE-B232-4783F0909F6D}" type="sibTrans" cxnId="{EE4F620E-A09C-4E2A-8214-2FBD12DEC0D7}">
      <dgm:prSet/>
      <dgm:spPr/>
      <dgm:t>
        <a:bodyPr/>
        <a:lstStyle/>
        <a:p>
          <a:endParaRPr lang="es-ES" sz="2000"/>
        </a:p>
      </dgm:t>
    </dgm:pt>
    <dgm:pt modelId="{A275D605-694F-442D-B206-C7611C518E4F}">
      <dgm:prSet phldrT="[Texto]" custT="1"/>
      <dgm:spPr/>
      <dgm:t>
        <a:bodyPr/>
        <a:lstStyle/>
        <a:p>
          <a:r>
            <a:rPr lang="es-ES" sz="1600" dirty="0" smtClean="0"/>
            <a:t>Frecuente en hombre y del lado derecho</a:t>
          </a:r>
          <a:endParaRPr lang="es-ES" sz="1600" dirty="0"/>
        </a:p>
      </dgm:t>
    </dgm:pt>
    <dgm:pt modelId="{0C058936-3D09-48EA-996B-6D7F5D6284AD}" type="parTrans" cxnId="{627907AB-7D9F-4E4D-AF78-2281B09550D7}">
      <dgm:prSet/>
      <dgm:spPr/>
      <dgm:t>
        <a:bodyPr/>
        <a:lstStyle/>
        <a:p>
          <a:endParaRPr lang="es-ES" sz="2000"/>
        </a:p>
      </dgm:t>
    </dgm:pt>
    <dgm:pt modelId="{5224812F-C094-4906-88AE-3FB3B36705BB}" type="sibTrans" cxnId="{627907AB-7D9F-4E4D-AF78-2281B09550D7}">
      <dgm:prSet/>
      <dgm:spPr/>
      <dgm:t>
        <a:bodyPr/>
        <a:lstStyle/>
        <a:p>
          <a:endParaRPr lang="es-ES" sz="2000"/>
        </a:p>
      </dgm:t>
    </dgm:pt>
    <dgm:pt modelId="{34B7A3BB-E013-408D-AD68-66BCDD6D519A}">
      <dgm:prSet phldrT="[Texto]" custT="1"/>
      <dgm:spPr/>
      <dgm:t>
        <a:bodyPr/>
        <a:lstStyle/>
        <a:p>
          <a:r>
            <a:rPr lang="es-ES" sz="1600" dirty="0" smtClean="0"/>
            <a:t>Primer signo predilección de una mano en menores de 1 año</a:t>
          </a:r>
          <a:endParaRPr lang="es-ES" sz="1600" dirty="0"/>
        </a:p>
      </dgm:t>
    </dgm:pt>
    <dgm:pt modelId="{901748E6-95E0-4C36-B69B-A76942FF4F60}" type="parTrans" cxnId="{975204E2-2E7E-4032-B240-F4A486F8F19C}">
      <dgm:prSet/>
      <dgm:spPr/>
      <dgm:t>
        <a:bodyPr/>
        <a:lstStyle/>
        <a:p>
          <a:endParaRPr lang="es-ES" sz="2000"/>
        </a:p>
      </dgm:t>
    </dgm:pt>
    <dgm:pt modelId="{80774286-C921-4706-A9F7-A4EE707BE9D9}" type="sibTrans" cxnId="{975204E2-2E7E-4032-B240-F4A486F8F19C}">
      <dgm:prSet/>
      <dgm:spPr/>
      <dgm:t>
        <a:bodyPr/>
        <a:lstStyle/>
        <a:p>
          <a:endParaRPr lang="es-ES" sz="2000"/>
        </a:p>
      </dgm:t>
    </dgm:pt>
    <dgm:pt modelId="{3D1883B5-0F07-4917-BB27-B908A9DBAE91}">
      <dgm:prSet phldrT="[Texto]" custT="1"/>
      <dgm:spPr/>
      <dgm:t>
        <a:bodyPr/>
        <a:lstStyle/>
        <a:p>
          <a:r>
            <a:rPr lang="es-ES" sz="1600" dirty="0" smtClean="0"/>
            <a:t>El brazo con el codo en flexión y pronación de la mano y pierna se hace evidente cuando el niño gateo o camina</a:t>
          </a:r>
          <a:endParaRPr lang="es-ES" sz="1600" dirty="0"/>
        </a:p>
      </dgm:t>
    </dgm:pt>
    <dgm:pt modelId="{8402C1BD-D22C-4136-9E85-3FDF35A9A22F}" type="parTrans" cxnId="{ACC2F8A8-9132-4639-BC8D-FF5E62FC750D}">
      <dgm:prSet/>
      <dgm:spPr/>
      <dgm:t>
        <a:bodyPr/>
        <a:lstStyle/>
        <a:p>
          <a:endParaRPr lang="es-ES" sz="2000"/>
        </a:p>
      </dgm:t>
    </dgm:pt>
    <dgm:pt modelId="{18EC38C1-9113-4297-9323-7B1059EF7F79}" type="sibTrans" cxnId="{ACC2F8A8-9132-4639-BC8D-FF5E62FC750D}">
      <dgm:prSet/>
      <dgm:spPr/>
      <dgm:t>
        <a:bodyPr/>
        <a:lstStyle/>
        <a:p>
          <a:endParaRPr lang="es-ES" sz="2000"/>
        </a:p>
      </dgm:t>
    </dgm:pt>
    <dgm:pt modelId="{05856C58-7775-46F1-B763-9DA08E8DE618}">
      <dgm:prSet phldrT="[Texto]" custT="1"/>
      <dgm:spPr/>
      <dgm:t>
        <a:bodyPr/>
        <a:lstStyle/>
        <a:p>
          <a:r>
            <a:rPr lang="es-ES" sz="3200" dirty="0" smtClean="0"/>
            <a:t>DIPLEJÍA ESPÁSTICA</a:t>
          </a:r>
          <a:endParaRPr lang="es-ES" sz="3200" dirty="0"/>
        </a:p>
      </dgm:t>
    </dgm:pt>
    <dgm:pt modelId="{A95A6D52-974C-4C34-BB4D-6B67A67CCB11}" type="parTrans" cxnId="{333724C4-A5FF-475A-BCB8-3B2CD44EA06C}">
      <dgm:prSet/>
      <dgm:spPr/>
      <dgm:t>
        <a:bodyPr/>
        <a:lstStyle/>
        <a:p>
          <a:endParaRPr lang="es-ES" sz="2000"/>
        </a:p>
      </dgm:t>
    </dgm:pt>
    <dgm:pt modelId="{963D5235-2234-4FDC-B426-59A88E4EBF5E}" type="sibTrans" cxnId="{333724C4-A5FF-475A-BCB8-3B2CD44EA06C}">
      <dgm:prSet/>
      <dgm:spPr/>
      <dgm:t>
        <a:bodyPr/>
        <a:lstStyle/>
        <a:p>
          <a:endParaRPr lang="es-ES" sz="2000"/>
        </a:p>
      </dgm:t>
    </dgm:pt>
    <dgm:pt modelId="{83EA24B0-922A-4E98-81F9-6C1791F8B1CC}">
      <dgm:prSet phldrT="[Texto]" custT="1"/>
      <dgm:spPr/>
      <dgm:t>
        <a:bodyPr/>
        <a:lstStyle/>
        <a:p>
          <a:r>
            <a:rPr lang="es-ES" sz="1600" dirty="0" smtClean="0"/>
            <a:t>Afectación motora bilateral, con mayor afectación inferior</a:t>
          </a:r>
          <a:endParaRPr lang="es-ES" sz="1600" dirty="0"/>
        </a:p>
      </dgm:t>
    </dgm:pt>
    <dgm:pt modelId="{9EFEB584-6838-475D-96AC-79A938693074}" type="parTrans" cxnId="{68CFDF13-2DDA-4C69-8C24-DBEAE34173BD}">
      <dgm:prSet/>
      <dgm:spPr/>
      <dgm:t>
        <a:bodyPr/>
        <a:lstStyle/>
        <a:p>
          <a:endParaRPr lang="es-ES" sz="2000"/>
        </a:p>
      </dgm:t>
    </dgm:pt>
    <dgm:pt modelId="{8FA32FCB-357F-4F7C-85E3-A226B6A7CBD7}" type="sibTrans" cxnId="{68CFDF13-2DDA-4C69-8C24-DBEAE34173BD}">
      <dgm:prSet/>
      <dgm:spPr/>
      <dgm:t>
        <a:bodyPr/>
        <a:lstStyle/>
        <a:p>
          <a:endParaRPr lang="es-ES" sz="2000"/>
        </a:p>
      </dgm:t>
    </dgm:pt>
    <dgm:pt modelId="{104C34B2-8BB3-4D0E-9840-CA7DA59CD061}">
      <dgm:prSet phldrT="[Texto]" custT="1"/>
      <dgm:spPr/>
      <dgm:t>
        <a:bodyPr/>
        <a:lstStyle/>
        <a:p>
          <a:r>
            <a:rPr lang="es-ES" sz="1600" dirty="0" smtClean="0"/>
            <a:t>Forma mas común de PCI 40%</a:t>
          </a:r>
          <a:endParaRPr lang="es-ES" sz="1600" dirty="0"/>
        </a:p>
      </dgm:t>
    </dgm:pt>
    <dgm:pt modelId="{91305F5E-A828-497A-901C-1D5B22A4DE71}" type="parTrans" cxnId="{4C39179C-4216-4665-A64F-CA4C966D866A}">
      <dgm:prSet/>
      <dgm:spPr/>
      <dgm:t>
        <a:bodyPr/>
        <a:lstStyle/>
        <a:p>
          <a:endParaRPr lang="es-ES" sz="2000"/>
        </a:p>
      </dgm:t>
    </dgm:pt>
    <dgm:pt modelId="{B6EF88B5-FCBC-4A07-BB96-AD1C6B774DE2}" type="sibTrans" cxnId="{4C39179C-4216-4665-A64F-CA4C966D866A}">
      <dgm:prSet/>
      <dgm:spPr/>
      <dgm:t>
        <a:bodyPr/>
        <a:lstStyle/>
        <a:p>
          <a:endParaRPr lang="es-ES" sz="2000"/>
        </a:p>
      </dgm:t>
    </dgm:pt>
    <dgm:pt modelId="{8B8598CA-98C6-4789-9D72-3B994D4D8E51}">
      <dgm:prSet phldrT="[Texto]" custT="1"/>
      <dgm:spPr/>
      <dgm:t>
        <a:bodyPr/>
        <a:lstStyle/>
        <a:p>
          <a:r>
            <a:rPr lang="es-ES" sz="1600" dirty="0" smtClean="0"/>
            <a:t>Signo sobresaliente hipertonía de miembros inferiores</a:t>
          </a:r>
          <a:endParaRPr lang="es-ES" sz="1600" dirty="0"/>
        </a:p>
      </dgm:t>
    </dgm:pt>
    <dgm:pt modelId="{8F272373-9F45-442B-A150-EF51DBAA91DC}" type="parTrans" cxnId="{310BDEE4-3A2B-4E9F-9243-D86C4CFB6408}">
      <dgm:prSet/>
      <dgm:spPr/>
      <dgm:t>
        <a:bodyPr/>
        <a:lstStyle/>
        <a:p>
          <a:endParaRPr lang="es-ES" sz="2000"/>
        </a:p>
      </dgm:t>
    </dgm:pt>
    <dgm:pt modelId="{8E2D1633-9F1C-424E-AC20-B5CAF186BFBA}" type="sibTrans" cxnId="{310BDEE4-3A2B-4E9F-9243-D86C4CFB6408}">
      <dgm:prSet/>
      <dgm:spPr/>
      <dgm:t>
        <a:bodyPr/>
        <a:lstStyle/>
        <a:p>
          <a:endParaRPr lang="es-ES" sz="2000"/>
        </a:p>
      </dgm:t>
    </dgm:pt>
    <dgm:pt modelId="{FCB546D9-3DBE-442F-9210-F9B98EF0CFBE}">
      <dgm:prSet phldrT="[Texto]" custT="1"/>
      <dgm:spPr/>
      <dgm:t>
        <a:bodyPr/>
        <a:lstStyle/>
        <a:p>
          <a:r>
            <a:rPr lang="es-ES" sz="1600" dirty="0" smtClean="0"/>
            <a:t>Tras 6 -12 semanas aparece hipotonía – hipertonía con signos piramidales</a:t>
          </a:r>
          <a:endParaRPr lang="es-ES" sz="1600" dirty="0"/>
        </a:p>
      </dgm:t>
    </dgm:pt>
    <dgm:pt modelId="{EE0E9F05-942C-4D6C-93A2-78D923136F0A}" type="parTrans" cxnId="{64951974-75AE-45BA-BA05-BA6D28A49BFD}">
      <dgm:prSet/>
      <dgm:spPr/>
      <dgm:t>
        <a:bodyPr/>
        <a:lstStyle/>
        <a:p>
          <a:endParaRPr lang="es-ES" sz="2000"/>
        </a:p>
      </dgm:t>
    </dgm:pt>
    <dgm:pt modelId="{79ADC25F-B997-4A3F-81AE-AB01C4BA0AD3}" type="sibTrans" cxnId="{64951974-75AE-45BA-BA05-BA6D28A49BFD}">
      <dgm:prSet/>
      <dgm:spPr/>
      <dgm:t>
        <a:bodyPr/>
        <a:lstStyle/>
        <a:p>
          <a:endParaRPr lang="es-ES" sz="2000"/>
        </a:p>
      </dgm:t>
    </dgm:pt>
    <dgm:pt modelId="{559068E1-6F01-4201-AFC5-8CAAC3682A97}">
      <dgm:prSet phldrT="[Texto]" custT="1"/>
      <dgm:spPr/>
      <dgm:t>
        <a:bodyPr/>
        <a:lstStyle/>
        <a:p>
          <a:r>
            <a:rPr lang="es-ES" sz="3200" dirty="0" smtClean="0"/>
            <a:t>CUADRAPLEJIA ESPÁSTICA</a:t>
          </a:r>
          <a:endParaRPr lang="es-ES" sz="3200" dirty="0"/>
        </a:p>
      </dgm:t>
    </dgm:pt>
    <dgm:pt modelId="{90D88D5C-5794-4959-92FC-5EEB6BAD99D7}" type="parTrans" cxnId="{B5EE8C99-F915-4EB5-B005-A3DD62D99396}">
      <dgm:prSet/>
      <dgm:spPr/>
      <dgm:t>
        <a:bodyPr/>
        <a:lstStyle/>
        <a:p>
          <a:endParaRPr lang="es-ES" sz="2000"/>
        </a:p>
      </dgm:t>
    </dgm:pt>
    <dgm:pt modelId="{26514768-F27B-40B1-9C91-9C45EEFD902C}" type="sibTrans" cxnId="{B5EE8C99-F915-4EB5-B005-A3DD62D99396}">
      <dgm:prSet/>
      <dgm:spPr/>
      <dgm:t>
        <a:bodyPr/>
        <a:lstStyle/>
        <a:p>
          <a:endParaRPr lang="es-ES" sz="2000"/>
        </a:p>
      </dgm:t>
    </dgm:pt>
    <dgm:pt modelId="{C1E31844-E509-4B5B-A0A3-1C4534EBA62D}">
      <dgm:prSet phldrT="[Texto]" custT="1"/>
      <dgm:spPr/>
      <dgm:t>
        <a:bodyPr/>
        <a:lstStyle/>
        <a:p>
          <a:r>
            <a:rPr lang="es-ES" sz="1600" dirty="0" smtClean="0"/>
            <a:t>Formas mas grave</a:t>
          </a:r>
          <a:endParaRPr lang="es-ES" sz="1600" dirty="0"/>
        </a:p>
      </dgm:t>
    </dgm:pt>
    <dgm:pt modelId="{5C049F00-FFEC-4CDA-B8C2-7C84BAF65831}" type="parTrans" cxnId="{9F520477-8350-4182-A1E3-74ED013A6D4D}">
      <dgm:prSet/>
      <dgm:spPr/>
      <dgm:t>
        <a:bodyPr/>
        <a:lstStyle/>
        <a:p>
          <a:endParaRPr lang="es-ES" sz="2000"/>
        </a:p>
      </dgm:t>
    </dgm:pt>
    <dgm:pt modelId="{96F024AB-F7EE-4F36-9800-1C46DBFB92BE}" type="sibTrans" cxnId="{9F520477-8350-4182-A1E3-74ED013A6D4D}">
      <dgm:prSet/>
      <dgm:spPr/>
      <dgm:t>
        <a:bodyPr/>
        <a:lstStyle/>
        <a:p>
          <a:endParaRPr lang="es-ES" sz="2000"/>
        </a:p>
      </dgm:t>
    </dgm:pt>
    <dgm:pt modelId="{D2A52A91-C069-4B7B-BA41-4ABF30EE402E}">
      <dgm:prSet phldrT="[Texto]" custT="1"/>
      <dgm:spPr/>
      <dgm:t>
        <a:bodyPr/>
        <a:lstStyle/>
        <a:p>
          <a:r>
            <a:rPr lang="es-ES" sz="1600" dirty="0" err="1" smtClean="0"/>
            <a:t>Espastidad</a:t>
          </a:r>
          <a:r>
            <a:rPr lang="es-ES" sz="1600" dirty="0" smtClean="0"/>
            <a:t> de predominio de brazos</a:t>
          </a:r>
          <a:endParaRPr lang="es-ES" sz="1600" dirty="0"/>
        </a:p>
      </dgm:t>
    </dgm:pt>
    <dgm:pt modelId="{54ABB68D-AA7C-4A08-A0B3-868622644138}" type="parTrans" cxnId="{14522F48-648A-49CB-9A4A-9D4D77246D3A}">
      <dgm:prSet/>
      <dgm:spPr/>
      <dgm:t>
        <a:bodyPr/>
        <a:lstStyle/>
        <a:p>
          <a:endParaRPr lang="es-ES" sz="2000"/>
        </a:p>
      </dgm:t>
    </dgm:pt>
    <dgm:pt modelId="{0CEE4263-8FC0-4A51-A207-29DF0C57DAF3}" type="sibTrans" cxnId="{14522F48-648A-49CB-9A4A-9D4D77246D3A}">
      <dgm:prSet/>
      <dgm:spPr/>
      <dgm:t>
        <a:bodyPr/>
        <a:lstStyle/>
        <a:p>
          <a:endParaRPr lang="es-ES" sz="2000"/>
        </a:p>
      </dgm:t>
    </dgm:pt>
    <dgm:pt modelId="{EB89FA9B-9B70-49E1-89CC-8155391642B5}">
      <dgm:prSet phldrT="[Texto]" custT="1"/>
      <dgm:spPr/>
      <dgm:t>
        <a:bodyPr/>
        <a:lstStyle/>
        <a:p>
          <a:r>
            <a:rPr lang="es-ES" sz="1600" dirty="0" smtClean="0"/>
            <a:t>Ausencia de habla y disartria importante y alteraciones perceptivo sensoriales</a:t>
          </a:r>
          <a:endParaRPr lang="es-ES" sz="1600" dirty="0"/>
        </a:p>
      </dgm:t>
    </dgm:pt>
    <dgm:pt modelId="{C6893BF5-9D89-4285-9718-9A5CF651EF33}" type="parTrans" cxnId="{277D1B58-0208-4328-8A6A-C5C14757FDE4}">
      <dgm:prSet/>
      <dgm:spPr/>
      <dgm:t>
        <a:bodyPr/>
        <a:lstStyle/>
        <a:p>
          <a:endParaRPr lang="es-ES" sz="2000"/>
        </a:p>
      </dgm:t>
    </dgm:pt>
    <dgm:pt modelId="{551FDCDB-E236-4103-94DB-E88D186380DF}" type="sibTrans" cxnId="{277D1B58-0208-4328-8A6A-C5C14757FDE4}">
      <dgm:prSet/>
      <dgm:spPr/>
      <dgm:t>
        <a:bodyPr/>
        <a:lstStyle/>
        <a:p>
          <a:endParaRPr lang="es-ES" sz="2000"/>
        </a:p>
      </dgm:t>
    </dgm:pt>
    <dgm:pt modelId="{7E8D3021-50BB-499F-B3EB-2B07456C3007}" type="pres">
      <dgm:prSet presAssocID="{D45C4D4F-F6F2-4A75-AE90-8D42262A68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286AF8-3684-4B9E-A612-285B7F462F33}" type="pres">
      <dgm:prSet presAssocID="{559068E1-6F01-4201-AFC5-8CAAC3682A97}" presName="vertFlow" presStyleCnt="0"/>
      <dgm:spPr/>
    </dgm:pt>
    <dgm:pt modelId="{681C29DD-0F58-4C73-89B2-391F78714012}" type="pres">
      <dgm:prSet presAssocID="{559068E1-6F01-4201-AFC5-8CAAC3682A97}" presName="header" presStyleLbl="node1" presStyleIdx="0" presStyleCnt="3"/>
      <dgm:spPr/>
      <dgm:t>
        <a:bodyPr/>
        <a:lstStyle/>
        <a:p>
          <a:endParaRPr lang="es-ES"/>
        </a:p>
      </dgm:t>
    </dgm:pt>
    <dgm:pt modelId="{57FF31F5-9EF6-4521-B827-FC86409D1894}" type="pres">
      <dgm:prSet presAssocID="{5C049F00-FFEC-4CDA-B8C2-7C84BAF65831}" presName="parTrans" presStyleLbl="sibTrans2D1" presStyleIdx="0" presStyleCnt="11"/>
      <dgm:spPr/>
      <dgm:t>
        <a:bodyPr/>
        <a:lstStyle/>
        <a:p>
          <a:endParaRPr lang="es-ES"/>
        </a:p>
      </dgm:t>
    </dgm:pt>
    <dgm:pt modelId="{75BF8A16-A687-4831-88F0-733B0C5DCC6A}" type="pres">
      <dgm:prSet presAssocID="{C1E31844-E509-4B5B-A0A3-1C4534EBA62D}" presName="child" presStyleLbl="alignAccFollow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4690DD-F9E6-4D29-8DBB-329F55A06EA9}" type="pres">
      <dgm:prSet presAssocID="{96F024AB-F7EE-4F36-9800-1C46DBFB92BE}" presName="sibTrans" presStyleLbl="sibTrans2D1" presStyleIdx="1" presStyleCnt="11"/>
      <dgm:spPr/>
      <dgm:t>
        <a:bodyPr/>
        <a:lstStyle/>
        <a:p>
          <a:endParaRPr lang="es-ES"/>
        </a:p>
      </dgm:t>
    </dgm:pt>
    <dgm:pt modelId="{0C213596-FD53-47D6-8612-AD56B340DA28}" type="pres">
      <dgm:prSet presAssocID="{D2A52A91-C069-4B7B-BA41-4ABF30EE402E}" presName="child" presStyleLbl="alignAccFollow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0BBDB5-4D5C-4D94-AA6F-D29F7A393117}" type="pres">
      <dgm:prSet presAssocID="{0CEE4263-8FC0-4A51-A207-29DF0C57DAF3}" presName="sibTrans" presStyleLbl="sibTrans2D1" presStyleIdx="2" presStyleCnt="11"/>
      <dgm:spPr/>
      <dgm:t>
        <a:bodyPr/>
        <a:lstStyle/>
        <a:p>
          <a:endParaRPr lang="es-ES"/>
        </a:p>
      </dgm:t>
    </dgm:pt>
    <dgm:pt modelId="{B25BF777-C16A-4611-8B2D-D34CDB60B7F8}" type="pres">
      <dgm:prSet presAssocID="{EB89FA9B-9B70-49E1-89CC-8155391642B5}" presName="child" presStyleLbl="alignAccFollow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649584-194B-490C-81CC-DB9931A85320}" type="pres">
      <dgm:prSet presAssocID="{559068E1-6F01-4201-AFC5-8CAAC3682A97}" presName="hSp" presStyleCnt="0"/>
      <dgm:spPr/>
    </dgm:pt>
    <dgm:pt modelId="{16872370-554C-45F5-AD54-AE606BCF0062}" type="pres">
      <dgm:prSet presAssocID="{125FACD8-98E3-496E-8C84-2A74FDC63B43}" presName="vertFlow" presStyleCnt="0"/>
      <dgm:spPr/>
    </dgm:pt>
    <dgm:pt modelId="{D6B69007-9357-4EE3-96C7-04A47D4ABCE5}" type="pres">
      <dgm:prSet presAssocID="{125FACD8-98E3-496E-8C84-2A74FDC63B43}" presName="header" presStyleLbl="node1" presStyleIdx="1" presStyleCnt="3"/>
      <dgm:spPr/>
      <dgm:t>
        <a:bodyPr/>
        <a:lstStyle/>
        <a:p>
          <a:endParaRPr lang="es-ES"/>
        </a:p>
      </dgm:t>
    </dgm:pt>
    <dgm:pt modelId="{100E90C2-6D00-4CA2-876B-3737B1E1C81E}" type="pres">
      <dgm:prSet presAssocID="{6C181AAF-1FF2-4CA2-BC8B-ACE74E960C51}" presName="parTrans" presStyleLbl="sibTrans2D1" presStyleIdx="3" presStyleCnt="11"/>
      <dgm:spPr/>
      <dgm:t>
        <a:bodyPr/>
        <a:lstStyle/>
        <a:p>
          <a:endParaRPr lang="es-ES"/>
        </a:p>
      </dgm:t>
    </dgm:pt>
    <dgm:pt modelId="{4E7317D9-C55A-4744-A7C5-F4003AAC8CAC}" type="pres">
      <dgm:prSet presAssocID="{164D79C4-5400-4955-805D-F490C177A926}" presName="child" presStyleLbl="alignAccFollow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C354B7-B593-40AD-9D70-FD6776147687}" type="pres">
      <dgm:prSet presAssocID="{C08F3CB3-4BFF-42AE-B232-4783F0909F6D}" presName="sibTrans" presStyleLbl="sibTrans2D1" presStyleIdx="4" presStyleCnt="11"/>
      <dgm:spPr/>
      <dgm:t>
        <a:bodyPr/>
        <a:lstStyle/>
        <a:p>
          <a:endParaRPr lang="es-ES"/>
        </a:p>
      </dgm:t>
    </dgm:pt>
    <dgm:pt modelId="{E31538C0-05C7-4AF5-9918-EC570ADD96A3}" type="pres">
      <dgm:prSet presAssocID="{A275D605-694F-442D-B206-C7611C518E4F}" presName="child" presStyleLbl="alignAccFollow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BFE164-17A0-4930-B5F2-387BEECEAF62}" type="pres">
      <dgm:prSet presAssocID="{5224812F-C094-4906-88AE-3FB3B36705BB}" presName="sibTrans" presStyleLbl="sibTrans2D1" presStyleIdx="5" presStyleCnt="11"/>
      <dgm:spPr/>
      <dgm:t>
        <a:bodyPr/>
        <a:lstStyle/>
        <a:p>
          <a:endParaRPr lang="es-ES"/>
        </a:p>
      </dgm:t>
    </dgm:pt>
    <dgm:pt modelId="{4D2DAF63-9600-48C2-A37B-3CA6F41DD213}" type="pres">
      <dgm:prSet presAssocID="{34B7A3BB-E013-408D-AD68-66BCDD6D519A}" presName="child" presStyleLbl="alignAccFollow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74C193-0383-4A4A-8A4E-2BBE9C6AFB58}" type="pres">
      <dgm:prSet presAssocID="{80774286-C921-4706-A9F7-A4EE707BE9D9}" presName="sibTrans" presStyleLbl="sibTrans2D1" presStyleIdx="6" presStyleCnt="11"/>
      <dgm:spPr/>
      <dgm:t>
        <a:bodyPr/>
        <a:lstStyle/>
        <a:p>
          <a:endParaRPr lang="es-ES"/>
        </a:p>
      </dgm:t>
    </dgm:pt>
    <dgm:pt modelId="{79A6C9E2-878B-4379-9855-21FB41FCD01F}" type="pres">
      <dgm:prSet presAssocID="{3D1883B5-0F07-4917-BB27-B908A9DBAE91}" presName="child" presStyleLbl="alignAccFollow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5DC40B-9F30-4964-A9C7-43C58B3D01B7}" type="pres">
      <dgm:prSet presAssocID="{125FACD8-98E3-496E-8C84-2A74FDC63B43}" presName="hSp" presStyleCnt="0"/>
      <dgm:spPr/>
    </dgm:pt>
    <dgm:pt modelId="{15B3FDAD-7BC0-49D3-9B0E-3FF17F11555F}" type="pres">
      <dgm:prSet presAssocID="{05856C58-7775-46F1-B763-9DA08E8DE618}" presName="vertFlow" presStyleCnt="0"/>
      <dgm:spPr/>
    </dgm:pt>
    <dgm:pt modelId="{79E18A41-E6AD-4E7F-9828-425236E214D6}" type="pres">
      <dgm:prSet presAssocID="{05856C58-7775-46F1-B763-9DA08E8DE618}" presName="header" presStyleLbl="node1" presStyleIdx="2" presStyleCnt="3"/>
      <dgm:spPr/>
      <dgm:t>
        <a:bodyPr/>
        <a:lstStyle/>
        <a:p>
          <a:endParaRPr lang="es-ES"/>
        </a:p>
      </dgm:t>
    </dgm:pt>
    <dgm:pt modelId="{E9F09258-C6D4-4E68-BD6C-D966B98BABFA}" type="pres">
      <dgm:prSet presAssocID="{9EFEB584-6838-475D-96AC-79A938693074}" presName="parTrans" presStyleLbl="sibTrans2D1" presStyleIdx="7" presStyleCnt="11"/>
      <dgm:spPr/>
      <dgm:t>
        <a:bodyPr/>
        <a:lstStyle/>
        <a:p>
          <a:endParaRPr lang="es-ES"/>
        </a:p>
      </dgm:t>
    </dgm:pt>
    <dgm:pt modelId="{2390EDC4-B50F-4080-8E36-0E837DC92DF6}" type="pres">
      <dgm:prSet presAssocID="{83EA24B0-922A-4E98-81F9-6C1791F8B1CC}" presName="child" presStyleLbl="alignAccFollow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90FBA7-F105-4965-81D5-A609EB4AD648}" type="pres">
      <dgm:prSet presAssocID="{8FA32FCB-357F-4F7C-85E3-A226B6A7CBD7}" presName="sibTrans" presStyleLbl="sibTrans2D1" presStyleIdx="8" presStyleCnt="11"/>
      <dgm:spPr/>
      <dgm:t>
        <a:bodyPr/>
        <a:lstStyle/>
        <a:p>
          <a:endParaRPr lang="es-ES"/>
        </a:p>
      </dgm:t>
    </dgm:pt>
    <dgm:pt modelId="{37D82C67-3AD9-471D-8350-AEA4D179CF1D}" type="pres">
      <dgm:prSet presAssocID="{104C34B2-8BB3-4D0E-9840-CA7DA59CD061}" presName="child" presStyleLbl="alignAccFollow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1102D5-5D48-4501-9C5B-6EDF7425B16F}" type="pres">
      <dgm:prSet presAssocID="{B6EF88B5-FCBC-4A07-BB96-AD1C6B774DE2}" presName="sibTrans" presStyleLbl="sibTrans2D1" presStyleIdx="9" presStyleCnt="11"/>
      <dgm:spPr/>
      <dgm:t>
        <a:bodyPr/>
        <a:lstStyle/>
        <a:p>
          <a:endParaRPr lang="es-ES"/>
        </a:p>
      </dgm:t>
    </dgm:pt>
    <dgm:pt modelId="{23331C7C-E883-42FF-AA0E-46ED183DA90A}" type="pres">
      <dgm:prSet presAssocID="{8B8598CA-98C6-4789-9D72-3B994D4D8E51}" presName="child" presStyleLbl="alignAccFollow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27D89E-8DC0-46F6-ABCA-65A8AA62CF45}" type="pres">
      <dgm:prSet presAssocID="{8E2D1633-9F1C-424E-AC20-B5CAF186BFBA}" presName="sibTrans" presStyleLbl="sibTrans2D1" presStyleIdx="10" presStyleCnt="11"/>
      <dgm:spPr/>
      <dgm:t>
        <a:bodyPr/>
        <a:lstStyle/>
        <a:p>
          <a:endParaRPr lang="es-ES"/>
        </a:p>
      </dgm:t>
    </dgm:pt>
    <dgm:pt modelId="{F0436832-D238-47D9-922B-26134F2B2DD4}" type="pres">
      <dgm:prSet presAssocID="{FCB546D9-3DBE-442F-9210-F9B98EF0CFBE}" presName="child" presStyleLbl="alignAccFollow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8CFDF13-2DDA-4C69-8C24-DBEAE34173BD}" srcId="{05856C58-7775-46F1-B763-9DA08E8DE618}" destId="{83EA24B0-922A-4E98-81F9-6C1791F8B1CC}" srcOrd="0" destOrd="0" parTransId="{9EFEB584-6838-475D-96AC-79A938693074}" sibTransId="{8FA32FCB-357F-4F7C-85E3-A226B6A7CBD7}"/>
    <dgm:cxn modelId="{1D57A360-376B-4014-A201-10C36BF3824B}" type="presOf" srcId="{9EFEB584-6838-475D-96AC-79A938693074}" destId="{E9F09258-C6D4-4E68-BD6C-D966B98BABFA}" srcOrd="0" destOrd="0" presId="urn:microsoft.com/office/officeart/2005/8/layout/lProcess1"/>
    <dgm:cxn modelId="{D0A6839C-462D-4815-AA17-E743E4D5F9C1}" type="presOf" srcId="{3D1883B5-0F07-4917-BB27-B908A9DBAE91}" destId="{79A6C9E2-878B-4379-9855-21FB41FCD01F}" srcOrd="0" destOrd="0" presId="urn:microsoft.com/office/officeart/2005/8/layout/lProcess1"/>
    <dgm:cxn modelId="{455ECDB1-AD36-4FA8-9050-BF601D06F64D}" type="presOf" srcId="{0CEE4263-8FC0-4A51-A207-29DF0C57DAF3}" destId="{B60BBDB5-4D5C-4D94-AA6F-D29F7A393117}" srcOrd="0" destOrd="0" presId="urn:microsoft.com/office/officeart/2005/8/layout/lProcess1"/>
    <dgm:cxn modelId="{EF1F8E76-46ED-4538-A013-C7C57AEDCFE6}" type="presOf" srcId="{D2A52A91-C069-4B7B-BA41-4ABF30EE402E}" destId="{0C213596-FD53-47D6-8612-AD56B340DA28}" srcOrd="0" destOrd="0" presId="urn:microsoft.com/office/officeart/2005/8/layout/lProcess1"/>
    <dgm:cxn modelId="{14522F48-648A-49CB-9A4A-9D4D77246D3A}" srcId="{559068E1-6F01-4201-AFC5-8CAAC3682A97}" destId="{D2A52A91-C069-4B7B-BA41-4ABF30EE402E}" srcOrd="1" destOrd="0" parTransId="{54ABB68D-AA7C-4A08-A0B3-868622644138}" sibTransId="{0CEE4263-8FC0-4A51-A207-29DF0C57DAF3}"/>
    <dgm:cxn modelId="{277D1B58-0208-4328-8A6A-C5C14757FDE4}" srcId="{559068E1-6F01-4201-AFC5-8CAAC3682A97}" destId="{EB89FA9B-9B70-49E1-89CC-8155391642B5}" srcOrd="2" destOrd="0" parTransId="{C6893BF5-9D89-4285-9718-9A5CF651EF33}" sibTransId="{551FDCDB-E236-4103-94DB-E88D186380DF}"/>
    <dgm:cxn modelId="{63E9486B-E945-4475-A2A1-21FE6242733F}" type="presOf" srcId="{A275D605-694F-442D-B206-C7611C518E4F}" destId="{E31538C0-05C7-4AF5-9918-EC570ADD96A3}" srcOrd="0" destOrd="0" presId="urn:microsoft.com/office/officeart/2005/8/layout/lProcess1"/>
    <dgm:cxn modelId="{1C38DE26-E551-481D-B1DE-55C3EA7E490B}" type="presOf" srcId="{104C34B2-8BB3-4D0E-9840-CA7DA59CD061}" destId="{37D82C67-3AD9-471D-8350-AEA4D179CF1D}" srcOrd="0" destOrd="0" presId="urn:microsoft.com/office/officeart/2005/8/layout/lProcess1"/>
    <dgm:cxn modelId="{10F6BD02-72C4-4812-8719-9F651B5E7022}" type="presOf" srcId="{80774286-C921-4706-A9F7-A4EE707BE9D9}" destId="{BA74C193-0383-4A4A-8A4E-2BBE9C6AFB58}" srcOrd="0" destOrd="0" presId="urn:microsoft.com/office/officeart/2005/8/layout/lProcess1"/>
    <dgm:cxn modelId="{54425095-E247-487F-876C-B39625704EF0}" type="presOf" srcId="{6C181AAF-1FF2-4CA2-BC8B-ACE74E960C51}" destId="{100E90C2-6D00-4CA2-876B-3737B1E1C81E}" srcOrd="0" destOrd="0" presId="urn:microsoft.com/office/officeart/2005/8/layout/lProcess1"/>
    <dgm:cxn modelId="{64951974-75AE-45BA-BA05-BA6D28A49BFD}" srcId="{05856C58-7775-46F1-B763-9DA08E8DE618}" destId="{FCB546D9-3DBE-442F-9210-F9B98EF0CFBE}" srcOrd="3" destOrd="0" parTransId="{EE0E9F05-942C-4D6C-93A2-78D923136F0A}" sibTransId="{79ADC25F-B997-4A3F-81AE-AB01C4BA0AD3}"/>
    <dgm:cxn modelId="{4C39179C-4216-4665-A64F-CA4C966D866A}" srcId="{05856C58-7775-46F1-B763-9DA08E8DE618}" destId="{104C34B2-8BB3-4D0E-9840-CA7DA59CD061}" srcOrd="1" destOrd="0" parTransId="{91305F5E-A828-497A-901C-1D5B22A4DE71}" sibTransId="{B6EF88B5-FCBC-4A07-BB96-AD1C6B774DE2}"/>
    <dgm:cxn modelId="{627907AB-7D9F-4E4D-AF78-2281B09550D7}" srcId="{125FACD8-98E3-496E-8C84-2A74FDC63B43}" destId="{A275D605-694F-442D-B206-C7611C518E4F}" srcOrd="1" destOrd="0" parTransId="{0C058936-3D09-48EA-996B-6D7F5D6284AD}" sibTransId="{5224812F-C094-4906-88AE-3FB3B36705BB}"/>
    <dgm:cxn modelId="{54F64F91-D45D-4EEF-BFA5-A51593208A34}" srcId="{D45C4D4F-F6F2-4A75-AE90-8D42262A68E3}" destId="{125FACD8-98E3-496E-8C84-2A74FDC63B43}" srcOrd="1" destOrd="0" parTransId="{D810BB99-3BEB-4334-A47F-2EC68DC8A0E3}" sibTransId="{7A479039-5493-4145-91F5-CBC6E6CECF41}"/>
    <dgm:cxn modelId="{B5EE8C99-F915-4EB5-B005-A3DD62D99396}" srcId="{D45C4D4F-F6F2-4A75-AE90-8D42262A68E3}" destId="{559068E1-6F01-4201-AFC5-8CAAC3682A97}" srcOrd="0" destOrd="0" parTransId="{90D88D5C-5794-4959-92FC-5EEB6BAD99D7}" sibTransId="{26514768-F27B-40B1-9C91-9C45EEFD902C}"/>
    <dgm:cxn modelId="{84A8E8A5-4258-4846-B212-00EC8BD04A37}" type="presOf" srcId="{125FACD8-98E3-496E-8C84-2A74FDC63B43}" destId="{D6B69007-9357-4EE3-96C7-04A47D4ABCE5}" srcOrd="0" destOrd="0" presId="urn:microsoft.com/office/officeart/2005/8/layout/lProcess1"/>
    <dgm:cxn modelId="{62E03757-A973-47BF-94DE-F9BA7F2E2BF3}" type="presOf" srcId="{559068E1-6F01-4201-AFC5-8CAAC3682A97}" destId="{681C29DD-0F58-4C73-89B2-391F78714012}" srcOrd="0" destOrd="0" presId="urn:microsoft.com/office/officeart/2005/8/layout/lProcess1"/>
    <dgm:cxn modelId="{F353912A-1DA8-4EDE-BC04-B4CBEB3D007E}" type="presOf" srcId="{FCB546D9-3DBE-442F-9210-F9B98EF0CFBE}" destId="{F0436832-D238-47D9-922B-26134F2B2DD4}" srcOrd="0" destOrd="0" presId="urn:microsoft.com/office/officeart/2005/8/layout/lProcess1"/>
    <dgm:cxn modelId="{43B3793B-CDB7-4252-8B45-10457857151C}" type="presOf" srcId="{8FA32FCB-357F-4F7C-85E3-A226B6A7CBD7}" destId="{B190FBA7-F105-4965-81D5-A609EB4AD648}" srcOrd="0" destOrd="0" presId="urn:microsoft.com/office/officeart/2005/8/layout/lProcess1"/>
    <dgm:cxn modelId="{0A195067-67D3-4A86-8901-A0F6020026D2}" type="presOf" srcId="{C08F3CB3-4BFF-42AE-B232-4783F0909F6D}" destId="{A2C354B7-B593-40AD-9D70-FD6776147687}" srcOrd="0" destOrd="0" presId="urn:microsoft.com/office/officeart/2005/8/layout/lProcess1"/>
    <dgm:cxn modelId="{3B4C8D74-A7AC-42B9-B683-32CB4B7BFF45}" type="presOf" srcId="{96F024AB-F7EE-4F36-9800-1C46DBFB92BE}" destId="{C44690DD-F9E6-4D29-8DBB-329F55A06EA9}" srcOrd="0" destOrd="0" presId="urn:microsoft.com/office/officeart/2005/8/layout/lProcess1"/>
    <dgm:cxn modelId="{975204E2-2E7E-4032-B240-F4A486F8F19C}" srcId="{125FACD8-98E3-496E-8C84-2A74FDC63B43}" destId="{34B7A3BB-E013-408D-AD68-66BCDD6D519A}" srcOrd="2" destOrd="0" parTransId="{901748E6-95E0-4C36-B69B-A76942FF4F60}" sibTransId="{80774286-C921-4706-A9F7-A4EE707BE9D9}"/>
    <dgm:cxn modelId="{4ABD7530-F202-4670-A79C-2A79D0729969}" type="presOf" srcId="{5224812F-C094-4906-88AE-3FB3B36705BB}" destId="{E6BFE164-17A0-4930-B5F2-387BEECEAF62}" srcOrd="0" destOrd="0" presId="urn:microsoft.com/office/officeart/2005/8/layout/lProcess1"/>
    <dgm:cxn modelId="{333724C4-A5FF-475A-BCB8-3B2CD44EA06C}" srcId="{D45C4D4F-F6F2-4A75-AE90-8D42262A68E3}" destId="{05856C58-7775-46F1-B763-9DA08E8DE618}" srcOrd="2" destOrd="0" parTransId="{A95A6D52-974C-4C34-BB4D-6B67A67CCB11}" sibTransId="{963D5235-2234-4FDC-B426-59A88E4EBF5E}"/>
    <dgm:cxn modelId="{28FEB18F-A9CD-4B69-8319-C0BC29D8459B}" type="presOf" srcId="{D45C4D4F-F6F2-4A75-AE90-8D42262A68E3}" destId="{7E8D3021-50BB-499F-B3EB-2B07456C3007}" srcOrd="0" destOrd="0" presId="urn:microsoft.com/office/officeart/2005/8/layout/lProcess1"/>
    <dgm:cxn modelId="{CFC10770-9B13-4AB3-9261-224D7415D6F5}" type="presOf" srcId="{164D79C4-5400-4955-805D-F490C177A926}" destId="{4E7317D9-C55A-4744-A7C5-F4003AAC8CAC}" srcOrd="0" destOrd="0" presId="urn:microsoft.com/office/officeart/2005/8/layout/lProcess1"/>
    <dgm:cxn modelId="{AB8A5858-2F47-4207-A5FE-9C0C9276605C}" type="presOf" srcId="{5C049F00-FFEC-4CDA-B8C2-7C84BAF65831}" destId="{57FF31F5-9EF6-4521-B827-FC86409D1894}" srcOrd="0" destOrd="0" presId="urn:microsoft.com/office/officeart/2005/8/layout/lProcess1"/>
    <dgm:cxn modelId="{4EBD61BC-5CA4-47DA-85F8-B522E518B8E4}" type="presOf" srcId="{05856C58-7775-46F1-B763-9DA08E8DE618}" destId="{79E18A41-E6AD-4E7F-9828-425236E214D6}" srcOrd="0" destOrd="0" presId="urn:microsoft.com/office/officeart/2005/8/layout/lProcess1"/>
    <dgm:cxn modelId="{310BDEE4-3A2B-4E9F-9243-D86C4CFB6408}" srcId="{05856C58-7775-46F1-B763-9DA08E8DE618}" destId="{8B8598CA-98C6-4789-9D72-3B994D4D8E51}" srcOrd="2" destOrd="0" parTransId="{8F272373-9F45-442B-A150-EF51DBAA91DC}" sibTransId="{8E2D1633-9F1C-424E-AC20-B5CAF186BFBA}"/>
    <dgm:cxn modelId="{EE4F620E-A09C-4E2A-8214-2FBD12DEC0D7}" srcId="{125FACD8-98E3-496E-8C84-2A74FDC63B43}" destId="{164D79C4-5400-4955-805D-F490C177A926}" srcOrd="0" destOrd="0" parTransId="{6C181AAF-1FF2-4CA2-BC8B-ACE74E960C51}" sibTransId="{C08F3CB3-4BFF-42AE-B232-4783F0909F6D}"/>
    <dgm:cxn modelId="{C9376772-2B2C-49CB-A7CC-DBDFA1D079F8}" type="presOf" srcId="{EB89FA9B-9B70-49E1-89CC-8155391642B5}" destId="{B25BF777-C16A-4611-8B2D-D34CDB60B7F8}" srcOrd="0" destOrd="0" presId="urn:microsoft.com/office/officeart/2005/8/layout/lProcess1"/>
    <dgm:cxn modelId="{9F520477-8350-4182-A1E3-74ED013A6D4D}" srcId="{559068E1-6F01-4201-AFC5-8CAAC3682A97}" destId="{C1E31844-E509-4B5B-A0A3-1C4534EBA62D}" srcOrd="0" destOrd="0" parTransId="{5C049F00-FFEC-4CDA-B8C2-7C84BAF65831}" sibTransId="{96F024AB-F7EE-4F36-9800-1C46DBFB92BE}"/>
    <dgm:cxn modelId="{0C5D8469-9DA1-4124-8FBA-CECD8E3AB5B1}" type="presOf" srcId="{8B8598CA-98C6-4789-9D72-3B994D4D8E51}" destId="{23331C7C-E883-42FF-AA0E-46ED183DA90A}" srcOrd="0" destOrd="0" presId="urn:microsoft.com/office/officeart/2005/8/layout/lProcess1"/>
    <dgm:cxn modelId="{ACC2F8A8-9132-4639-BC8D-FF5E62FC750D}" srcId="{125FACD8-98E3-496E-8C84-2A74FDC63B43}" destId="{3D1883B5-0F07-4917-BB27-B908A9DBAE91}" srcOrd="3" destOrd="0" parTransId="{8402C1BD-D22C-4136-9E85-3FDF35A9A22F}" sibTransId="{18EC38C1-9113-4297-9323-7B1059EF7F79}"/>
    <dgm:cxn modelId="{3A214139-03C2-41B3-ABE6-8D5B24DD6AE0}" type="presOf" srcId="{8E2D1633-9F1C-424E-AC20-B5CAF186BFBA}" destId="{9627D89E-8DC0-46F6-ABCA-65A8AA62CF45}" srcOrd="0" destOrd="0" presId="urn:microsoft.com/office/officeart/2005/8/layout/lProcess1"/>
    <dgm:cxn modelId="{C50461CD-6CFB-4553-BB8F-3485D6545261}" type="presOf" srcId="{83EA24B0-922A-4E98-81F9-6C1791F8B1CC}" destId="{2390EDC4-B50F-4080-8E36-0E837DC92DF6}" srcOrd="0" destOrd="0" presId="urn:microsoft.com/office/officeart/2005/8/layout/lProcess1"/>
    <dgm:cxn modelId="{0449C9CE-B156-4B49-82B4-47CD2C83E6CB}" type="presOf" srcId="{B6EF88B5-FCBC-4A07-BB96-AD1C6B774DE2}" destId="{991102D5-5D48-4501-9C5B-6EDF7425B16F}" srcOrd="0" destOrd="0" presId="urn:microsoft.com/office/officeart/2005/8/layout/lProcess1"/>
    <dgm:cxn modelId="{0E83A9ED-5A45-486E-8779-8D8756582E8B}" type="presOf" srcId="{34B7A3BB-E013-408D-AD68-66BCDD6D519A}" destId="{4D2DAF63-9600-48C2-A37B-3CA6F41DD213}" srcOrd="0" destOrd="0" presId="urn:microsoft.com/office/officeart/2005/8/layout/lProcess1"/>
    <dgm:cxn modelId="{905B9C22-D814-428B-9E11-CD53138831C2}" type="presOf" srcId="{C1E31844-E509-4B5B-A0A3-1C4534EBA62D}" destId="{75BF8A16-A687-4831-88F0-733B0C5DCC6A}" srcOrd="0" destOrd="0" presId="urn:microsoft.com/office/officeart/2005/8/layout/lProcess1"/>
    <dgm:cxn modelId="{05BD8668-66FF-4FDB-9358-841ED3A4C293}" type="presParOf" srcId="{7E8D3021-50BB-499F-B3EB-2B07456C3007}" destId="{FC286AF8-3684-4B9E-A612-285B7F462F33}" srcOrd="0" destOrd="0" presId="urn:microsoft.com/office/officeart/2005/8/layout/lProcess1"/>
    <dgm:cxn modelId="{73A32D02-8B00-4A66-B5C3-CCD8AACB671A}" type="presParOf" srcId="{FC286AF8-3684-4B9E-A612-285B7F462F33}" destId="{681C29DD-0F58-4C73-89B2-391F78714012}" srcOrd="0" destOrd="0" presId="urn:microsoft.com/office/officeart/2005/8/layout/lProcess1"/>
    <dgm:cxn modelId="{5E97B1D5-9EE8-43E6-B571-0A4602AC49EF}" type="presParOf" srcId="{FC286AF8-3684-4B9E-A612-285B7F462F33}" destId="{57FF31F5-9EF6-4521-B827-FC86409D1894}" srcOrd="1" destOrd="0" presId="urn:microsoft.com/office/officeart/2005/8/layout/lProcess1"/>
    <dgm:cxn modelId="{451600FD-50D7-4B3A-8AE6-BAF8FE84376D}" type="presParOf" srcId="{FC286AF8-3684-4B9E-A612-285B7F462F33}" destId="{75BF8A16-A687-4831-88F0-733B0C5DCC6A}" srcOrd="2" destOrd="0" presId="urn:microsoft.com/office/officeart/2005/8/layout/lProcess1"/>
    <dgm:cxn modelId="{A1B0E9EC-3CB8-4D9E-AC4B-AD5C05CC6A94}" type="presParOf" srcId="{FC286AF8-3684-4B9E-A612-285B7F462F33}" destId="{C44690DD-F9E6-4D29-8DBB-329F55A06EA9}" srcOrd="3" destOrd="0" presId="urn:microsoft.com/office/officeart/2005/8/layout/lProcess1"/>
    <dgm:cxn modelId="{4E5E3C72-7A4A-4CCE-97DE-6A3410279E20}" type="presParOf" srcId="{FC286AF8-3684-4B9E-A612-285B7F462F33}" destId="{0C213596-FD53-47D6-8612-AD56B340DA28}" srcOrd="4" destOrd="0" presId="urn:microsoft.com/office/officeart/2005/8/layout/lProcess1"/>
    <dgm:cxn modelId="{0D93265D-EAC7-4E08-873D-38294CE2583A}" type="presParOf" srcId="{FC286AF8-3684-4B9E-A612-285B7F462F33}" destId="{B60BBDB5-4D5C-4D94-AA6F-D29F7A393117}" srcOrd="5" destOrd="0" presId="urn:microsoft.com/office/officeart/2005/8/layout/lProcess1"/>
    <dgm:cxn modelId="{0F31365B-2B34-4838-9A42-6058EA4D9F3A}" type="presParOf" srcId="{FC286AF8-3684-4B9E-A612-285B7F462F33}" destId="{B25BF777-C16A-4611-8B2D-D34CDB60B7F8}" srcOrd="6" destOrd="0" presId="urn:microsoft.com/office/officeart/2005/8/layout/lProcess1"/>
    <dgm:cxn modelId="{970FED51-EA79-4C47-A80C-F6E60BAEE6C5}" type="presParOf" srcId="{7E8D3021-50BB-499F-B3EB-2B07456C3007}" destId="{76649584-194B-490C-81CC-DB9931A85320}" srcOrd="1" destOrd="0" presId="urn:microsoft.com/office/officeart/2005/8/layout/lProcess1"/>
    <dgm:cxn modelId="{7F3FE51B-A096-45A2-8644-DA57A65F275D}" type="presParOf" srcId="{7E8D3021-50BB-499F-B3EB-2B07456C3007}" destId="{16872370-554C-45F5-AD54-AE606BCF0062}" srcOrd="2" destOrd="0" presId="urn:microsoft.com/office/officeart/2005/8/layout/lProcess1"/>
    <dgm:cxn modelId="{3C8E301E-3FCD-4020-88F0-B8D31CD60FEC}" type="presParOf" srcId="{16872370-554C-45F5-AD54-AE606BCF0062}" destId="{D6B69007-9357-4EE3-96C7-04A47D4ABCE5}" srcOrd="0" destOrd="0" presId="urn:microsoft.com/office/officeart/2005/8/layout/lProcess1"/>
    <dgm:cxn modelId="{BD7DB32A-2829-447B-ACE3-9D5CABBBCD34}" type="presParOf" srcId="{16872370-554C-45F5-AD54-AE606BCF0062}" destId="{100E90C2-6D00-4CA2-876B-3737B1E1C81E}" srcOrd="1" destOrd="0" presId="urn:microsoft.com/office/officeart/2005/8/layout/lProcess1"/>
    <dgm:cxn modelId="{04347DD8-9EF8-4DA5-8B2F-300AABA63A0E}" type="presParOf" srcId="{16872370-554C-45F5-AD54-AE606BCF0062}" destId="{4E7317D9-C55A-4744-A7C5-F4003AAC8CAC}" srcOrd="2" destOrd="0" presId="urn:microsoft.com/office/officeart/2005/8/layout/lProcess1"/>
    <dgm:cxn modelId="{1397B6E9-AA6C-476B-A17F-F9CA8C5D351E}" type="presParOf" srcId="{16872370-554C-45F5-AD54-AE606BCF0062}" destId="{A2C354B7-B593-40AD-9D70-FD6776147687}" srcOrd="3" destOrd="0" presId="urn:microsoft.com/office/officeart/2005/8/layout/lProcess1"/>
    <dgm:cxn modelId="{12AEF096-26F9-4E8E-8586-EECCE16DDBF9}" type="presParOf" srcId="{16872370-554C-45F5-AD54-AE606BCF0062}" destId="{E31538C0-05C7-4AF5-9918-EC570ADD96A3}" srcOrd="4" destOrd="0" presId="urn:microsoft.com/office/officeart/2005/8/layout/lProcess1"/>
    <dgm:cxn modelId="{CDFF0726-CF4A-442C-984C-6D70641870F0}" type="presParOf" srcId="{16872370-554C-45F5-AD54-AE606BCF0062}" destId="{E6BFE164-17A0-4930-B5F2-387BEECEAF62}" srcOrd="5" destOrd="0" presId="urn:microsoft.com/office/officeart/2005/8/layout/lProcess1"/>
    <dgm:cxn modelId="{436FFE1E-839D-4A5B-9FAC-2F5BB68EA39D}" type="presParOf" srcId="{16872370-554C-45F5-AD54-AE606BCF0062}" destId="{4D2DAF63-9600-48C2-A37B-3CA6F41DD213}" srcOrd="6" destOrd="0" presId="urn:microsoft.com/office/officeart/2005/8/layout/lProcess1"/>
    <dgm:cxn modelId="{5FD8DFEA-3097-481E-BA8E-D4ED90AEB9C3}" type="presParOf" srcId="{16872370-554C-45F5-AD54-AE606BCF0062}" destId="{BA74C193-0383-4A4A-8A4E-2BBE9C6AFB58}" srcOrd="7" destOrd="0" presId="urn:microsoft.com/office/officeart/2005/8/layout/lProcess1"/>
    <dgm:cxn modelId="{6A926C61-3C6D-4BF9-9058-7753B1E712A0}" type="presParOf" srcId="{16872370-554C-45F5-AD54-AE606BCF0062}" destId="{79A6C9E2-878B-4379-9855-21FB41FCD01F}" srcOrd="8" destOrd="0" presId="urn:microsoft.com/office/officeart/2005/8/layout/lProcess1"/>
    <dgm:cxn modelId="{FC2F8F71-6DD4-400F-AE16-E2FC3C633C51}" type="presParOf" srcId="{7E8D3021-50BB-499F-B3EB-2B07456C3007}" destId="{9E5DC40B-9F30-4964-A9C7-43C58B3D01B7}" srcOrd="3" destOrd="0" presId="urn:microsoft.com/office/officeart/2005/8/layout/lProcess1"/>
    <dgm:cxn modelId="{1C4D82CA-16CE-4A50-8F11-2B6F67EA4485}" type="presParOf" srcId="{7E8D3021-50BB-499F-B3EB-2B07456C3007}" destId="{15B3FDAD-7BC0-49D3-9B0E-3FF17F11555F}" srcOrd="4" destOrd="0" presId="urn:microsoft.com/office/officeart/2005/8/layout/lProcess1"/>
    <dgm:cxn modelId="{78E8D544-0235-41A4-B789-DA4928525C1B}" type="presParOf" srcId="{15B3FDAD-7BC0-49D3-9B0E-3FF17F11555F}" destId="{79E18A41-E6AD-4E7F-9828-425236E214D6}" srcOrd="0" destOrd="0" presId="urn:microsoft.com/office/officeart/2005/8/layout/lProcess1"/>
    <dgm:cxn modelId="{86594259-E1A0-4235-9819-13568AC1B78D}" type="presParOf" srcId="{15B3FDAD-7BC0-49D3-9B0E-3FF17F11555F}" destId="{E9F09258-C6D4-4E68-BD6C-D966B98BABFA}" srcOrd="1" destOrd="0" presId="urn:microsoft.com/office/officeart/2005/8/layout/lProcess1"/>
    <dgm:cxn modelId="{B4A8B91D-A8E4-4C72-A21B-533EA01BAEBD}" type="presParOf" srcId="{15B3FDAD-7BC0-49D3-9B0E-3FF17F11555F}" destId="{2390EDC4-B50F-4080-8E36-0E837DC92DF6}" srcOrd="2" destOrd="0" presId="urn:microsoft.com/office/officeart/2005/8/layout/lProcess1"/>
    <dgm:cxn modelId="{953810FD-D436-4AFD-8B34-869289F95337}" type="presParOf" srcId="{15B3FDAD-7BC0-49D3-9B0E-3FF17F11555F}" destId="{B190FBA7-F105-4965-81D5-A609EB4AD648}" srcOrd="3" destOrd="0" presId="urn:microsoft.com/office/officeart/2005/8/layout/lProcess1"/>
    <dgm:cxn modelId="{C02D6450-DBEA-44A8-920F-7C0E931B26E3}" type="presParOf" srcId="{15B3FDAD-7BC0-49D3-9B0E-3FF17F11555F}" destId="{37D82C67-3AD9-471D-8350-AEA4D179CF1D}" srcOrd="4" destOrd="0" presId="urn:microsoft.com/office/officeart/2005/8/layout/lProcess1"/>
    <dgm:cxn modelId="{02E10742-EFA4-413A-BB09-AD3D5E24BDFC}" type="presParOf" srcId="{15B3FDAD-7BC0-49D3-9B0E-3FF17F11555F}" destId="{991102D5-5D48-4501-9C5B-6EDF7425B16F}" srcOrd="5" destOrd="0" presId="urn:microsoft.com/office/officeart/2005/8/layout/lProcess1"/>
    <dgm:cxn modelId="{4FD79741-4C4C-40A3-887F-91A8D6C8D4F3}" type="presParOf" srcId="{15B3FDAD-7BC0-49D3-9B0E-3FF17F11555F}" destId="{23331C7C-E883-42FF-AA0E-46ED183DA90A}" srcOrd="6" destOrd="0" presId="urn:microsoft.com/office/officeart/2005/8/layout/lProcess1"/>
    <dgm:cxn modelId="{D44DB44B-76C1-47B5-A01C-44C8D17E36D7}" type="presParOf" srcId="{15B3FDAD-7BC0-49D3-9B0E-3FF17F11555F}" destId="{9627D89E-8DC0-46F6-ABCA-65A8AA62CF45}" srcOrd="7" destOrd="0" presId="urn:microsoft.com/office/officeart/2005/8/layout/lProcess1"/>
    <dgm:cxn modelId="{A5D5526D-97DA-4694-954C-8C059446E4A8}" type="presParOf" srcId="{15B3FDAD-7BC0-49D3-9B0E-3FF17F11555F}" destId="{F0436832-D238-47D9-922B-26134F2B2DD4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85A24-FE03-454E-9FE3-B5AA523C5DFF}">
      <dsp:nvSpPr>
        <dsp:cNvPr id="0" name=""/>
        <dsp:cNvSpPr/>
      </dsp:nvSpPr>
      <dsp:spPr>
        <a:xfrm>
          <a:off x="3691" y="1167571"/>
          <a:ext cx="3703707" cy="370370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alpha val="50000"/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827" tIns="29210" rIns="203827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Hipócrates y Galeno describieron cuadros similares con PCI</a:t>
          </a:r>
          <a:endParaRPr lang="es-ES" sz="2300" kern="1200" dirty="0"/>
        </a:p>
      </dsp:txBody>
      <dsp:txXfrm>
        <a:off x="546086" y="1709966"/>
        <a:ext cx="2618917" cy="2618917"/>
      </dsp:txXfrm>
    </dsp:sp>
    <dsp:sp modelId="{5A44D5B1-366B-4D3A-A3A5-23F7F6406D26}">
      <dsp:nvSpPr>
        <dsp:cNvPr id="0" name=""/>
        <dsp:cNvSpPr/>
      </dsp:nvSpPr>
      <dsp:spPr>
        <a:xfrm>
          <a:off x="2966657" y="1167571"/>
          <a:ext cx="3703707" cy="370370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6143153"/>
                <a:satOff val="6875"/>
                <a:lumOff val="392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alpha val="50000"/>
                <a:hueOff val="-6143153"/>
                <a:satOff val="6875"/>
                <a:lumOff val="392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alpha val="50000"/>
                <a:hueOff val="-6143153"/>
                <a:satOff val="6875"/>
                <a:lumOff val="392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827" tIns="29210" rIns="203827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err="1" smtClean="0"/>
            <a:t>Littel</a:t>
          </a:r>
          <a:r>
            <a:rPr lang="es-ES" sz="2300" kern="1200" dirty="0" smtClean="0"/>
            <a:t> en 1861, que relacionó la espasticidad con anoxia y traumatismo de parto. </a:t>
          </a:r>
          <a:endParaRPr lang="es-ES" sz="2300" kern="1200" dirty="0"/>
        </a:p>
      </dsp:txBody>
      <dsp:txXfrm>
        <a:off x="3509052" y="1709966"/>
        <a:ext cx="2618917" cy="2618917"/>
      </dsp:txXfrm>
    </dsp:sp>
    <dsp:sp modelId="{07FA6DB3-D5E5-4505-8FC1-7788112B104B}">
      <dsp:nvSpPr>
        <dsp:cNvPr id="0" name=""/>
        <dsp:cNvSpPr/>
      </dsp:nvSpPr>
      <dsp:spPr>
        <a:xfrm>
          <a:off x="5929623" y="1167571"/>
          <a:ext cx="3703707" cy="370370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12286306"/>
                <a:satOff val="13750"/>
                <a:lumOff val="785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alpha val="50000"/>
                <a:hueOff val="-12286306"/>
                <a:satOff val="13750"/>
                <a:lumOff val="785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alpha val="50000"/>
                <a:hueOff val="-12286306"/>
                <a:satOff val="13750"/>
                <a:lumOff val="785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827" tIns="29210" rIns="203827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El término "parálisis cerebral" apareció por primera vez en 1888 en los escritos de William </a:t>
          </a:r>
          <a:r>
            <a:rPr lang="es-ES" sz="2300" kern="1200" dirty="0" err="1" smtClean="0"/>
            <a:t>Osler</a:t>
          </a:r>
          <a:r>
            <a:rPr lang="es-ES" sz="2300" kern="1200" dirty="0" smtClean="0"/>
            <a:t>.</a:t>
          </a:r>
          <a:endParaRPr lang="es-ES" sz="2300" kern="1200" dirty="0"/>
        </a:p>
      </dsp:txBody>
      <dsp:txXfrm>
        <a:off x="6472018" y="1709966"/>
        <a:ext cx="2618917" cy="2618917"/>
      </dsp:txXfrm>
    </dsp:sp>
    <dsp:sp modelId="{C10DD197-F584-4832-94C3-3628C0F99B1A}">
      <dsp:nvSpPr>
        <dsp:cNvPr id="0" name=""/>
        <dsp:cNvSpPr/>
      </dsp:nvSpPr>
      <dsp:spPr>
        <a:xfrm>
          <a:off x="8892589" y="1167571"/>
          <a:ext cx="3703707" cy="370370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18429457"/>
                <a:satOff val="20625"/>
                <a:lumOff val="1177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alpha val="50000"/>
                <a:hueOff val="-18429457"/>
                <a:satOff val="20625"/>
                <a:lumOff val="1177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alpha val="50000"/>
                <a:hueOff val="-18429457"/>
                <a:satOff val="20625"/>
                <a:lumOff val="1177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827" tIns="29210" rIns="203827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En 1897, Freud resaltó los aspectos de anomalías del desarrollo intrauterino asociados a la PC infantil. </a:t>
          </a:r>
          <a:endParaRPr lang="es-ES" sz="2300" kern="1200" dirty="0"/>
        </a:p>
      </dsp:txBody>
      <dsp:txXfrm>
        <a:off x="9434984" y="1709966"/>
        <a:ext cx="2618917" cy="26189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236C8-802A-4193-BBB7-935C7DE6AA7C}">
      <dsp:nvSpPr>
        <dsp:cNvPr id="0" name=""/>
        <dsp:cNvSpPr/>
      </dsp:nvSpPr>
      <dsp:spPr>
        <a:xfrm>
          <a:off x="2072" y="1142999"/>
          <a:ext cx="2689314" cy="15814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PARÁLISIS CEREBRAL DISCENÉTICA</a:t>
          </a:r>
          <a:endParaRPr lang="es-ES" sz="2800" kern="1200" dirty="0"/>
        </a:p>
      </dsp:txBody>
      <dsp:txXfrm>
        <a:off x="48391" y="1189318"/>
        <a:ext cx="2596676" cy="1488826"/>
      </dsp:txXfrm>
    </dsp:sp>
    <dsp:sp modelId="{19EE7AA7-B4E8-4DF6-A23D-57EB07859519}">
      <dsp:nvSpPr>
        <dsp:cNvPr id="0" name=""/>
        <dsp:cNvSpPr/>
      </dsp:nvSpPr>
      <dsp:spPr>
        <a:xfrm rot="5400000">
          <a:off x="1287901" y="2783293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BC23D-21F2-45A7-8905-23FBBB120808}">
      <dsp:nvSpPr>
        <dsp:cNvPr id="0" name=""/>
        <dsp:cNvSpPr/>
      </dsp:nvSpPr>
      <dsp:spPr>
        <a:xfrm>
          <a:off x="2072" y="2959779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Factores perinatales (60-70%)</a:t>
          </a:r>
          <a:endParaRPr lang="es-ES" sz="1800" kern="1200" dirty="0"/>
        </a:p>
      </dsp:txBody>
      <dsp:txXfrm>
        <a:off x="32758" y="2990465"/>
        <a:ext cx="2627942" cy="986331"/>
      </dsp:txXfrm>
    </dsp:sp>
    <dsp:sp modelId="{3283CA40-5513-475F-B0CF-7E254F20801E}">
      <dsp:nvSpPr>
        <dsp:cNvPr id="0" name=""/>
        <dsp:cNvSpPr/>
      </dsp:nvSpPr>
      <dsp:spPr>
        <a:xfrm rot="5400000">
          <a:off x="1287901" y="4066311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90073"/>
            <a:satOff val="171"/>
            <a:lumOff val="-4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6AA3C-AF76-4A92-BD37-E06E88D3AEA3}">
      <dsp:nvSpPr>
        <dsp:cNvPr id="0" name=""/>
        <dsp:cNvSpPr/>
      </dsp:nvSpPr>
      <dsp:spPr>
        <a:xfrm>
          <a:off x="2072" y="4242797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49552"/>
            <a:satOff val="-39"/>
            <a:lumOff val="-8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49552"/>
              <a:satOff val="-39"/>
              <a:lumOff val="-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 los 5-10 meses se presentan los primeros síntomas</a:t>
          </a:r>
          <a:endParaRPr lang="es-ES" sz="1800" kern="1200" dirty="0"/>
        </a:p>
      </dsp:txBody>
      <dsp:txXfrm>
        <a:off x="32758" y="4273483"/>
        <a:ext cx="2627942" cy="986331"/>
      </dsp:txXfrm>
    </dsp:sp>
    <dsp:sp modelId="{4464EA6F-2930-44FC-81E8-3C63AAFCCC55}">
      <dsp:nvSpPr>
        <dsp:cNvPr id="0" name=""/>
        <dsp:cNvSpPr/>
      </dsp:nvSpPr>
      <dsp:spPr>
        <a:xfrm rot="5400000">
          <a:off x="1287901" y="5349329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780146"/>
            <a:satOff val="342"/>
            <a:lumOff val="-9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4D895-DC18-4E6A-8D19-0C1F2E8789AC}">
      <dsp:nvSpPr>
        <dsp:cNvPr id="0" name=""/>
        <dsp:cNvSpPr/>
      </dsp:nvSpPr>
      <dsp:spPr>
        <a:xfrm>
          <a:off x="2072" y="5525816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899103"/>
            <a:satOff val="-79"/>
            <a:lumOff val="-171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899103"/>
              <a:satOff val="-79"/>
              <a:lumOff val="-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excesiva apertura bucal, hipotonía general con </a:t>
          </a:r>
          <a:r>
            <a:rPr lang="es-ES" sz="1800" kern="1200" dirty="0" err="1" smtClean="0"/>
            <a:t>hiperrreflexia</a:t>
          </a:r>
          <a:r>
            <a:rPr lang="es-ES" sz="1800" kern="1200" dirty="0" smtClean="0"/>
            <a:t>, babeo importante</a:t>
          </a:r>
          <a:endParaRPr lang="es-ES" sz="1800" kern="1200" dirty="0"/>
        </a:p>
      </dsp:txBody>
      <dsp:txXfrm>
        <a:off x="32758" y="5556502"/>
        <a:ext cx="2627942" cy="986331"/>
      </dsp:txXfrm>
    </dsp:sp>
    <dsp:sp modelId="{BDDD8092-10F9-460E-AF36-2E26193A4743}">
      <dsp:nvSpPr>
        <dsp:cNvPr id="0" name=""/>
        <dsp:cNvSpPr/>
      </dsp:nvSpPr>
      <dsp:spPr>
        <a:xfrm rot="5400000">
          <a:off x="1287901" y="6632348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170218"/>
            <a:satOff val="514"/>
            <a:lumOff val="-14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0CCD4-B4E5-43B0-A58A-1836ECAFDC5E}">
      <dsp:nvSpPr>
        <dsp:cNvPr id="0" name=""/>
        <dsp:cNvSpPr/>
      </dsp:nvSpPr>
      <dsp:spPr>
        <a:xfrm>
          <a:off x="2072" y="6808834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348655"/>
            <a:satOff val="-118"/>
            <a:lumOff val="-256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348655"/>
              <a:satOff val="-118"/>
              <a:lumOff val="-2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Puede no completarse el cuadro hasta los 2 años</a:t>
          </a:r>
          <a:endParaRPr lang="es-ES" sz="1800" kern="1200" dirty="0"/>
        </a:p>
      </dsp:txBody>
      <dsp:txXfrm>
        <a:off x="32758" y="6839520"/>
        <a:ext cx="2627942" cy="986331"/>
      </dsp:txXfrm>
    </dsp:sp>
    <dsp:sp modelId="{C8DB18D3-4E2A-44AC-9BF8-D95788C3D490}">
      <dsp:nvSpPr>
        <dsp:cNvPr id="0" name=""/>
        <dsp:cNvSpPr/>
      </dsp:nvSpPr>
      <dsp:spPr>
        <a:xfrm>
          <a:off x="3067891" y="1142999"/>
          <a:ext cx="2689314" cy="1581464"/>
        </a:xfrm>
        <a:prstGeom prst="roundRect">
          <a:avLst>
            <a:gd name="adj" fmla="val 10000"/>
          </a:avLst>
        </a:prstGeom>
        <a:solidFill>
          <a:schemeClr val="accent4">
            <a:hueOff val="1430267"/>
            <a:satOff val="628"/>
            <a:lumOff val="-18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PARÁLISIS CEREBRAL ATÁXICA</a:t>
          </a:r>
          <a:endParaRPr lang="es-ES" sz="2800" kern="1200" dirty="0"/>
        </a:p>
      </dsp:txBody>
      <dsp:txXfrm>
        <a:off x="3114210" y="1189318"/>
        <a:ext cx="2596676" cy="1488826"/>
      </dsp:txXfrm>
    </dsp:sp>
    <dsp:sp modelId="{A3A59134-46D9-448A-BAA7-D263A1C2DD34}">
      <dsp:nvSpPr>
        <dsp:cNvPr id="0" name=""/>
        <dsp:cNvSpPr/>
      </dsp:nvSpPr>
      <dsp:spPr>
        <a:xfrm rot="5400000">
          <a:off x="4353720" y="2783293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560291"/>
            <a:satOff val="685"/>
            <a:lumOff val="-19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81257-9DF2-43E6-9DB4-80CB1F182A82}">
      <dsp:nvSpPr>
        <dsp:cNvPr id="0" name=""/>
        <dsp:cNvSpPr/>
      </dsp:nvSpPr>
      <dsp:spPr>
        <a:xfrm>
          <a:off x="3067891" y="2959779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798206"/>
            <a:satOff val="-158"/>
            <a:lumOff val="-341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798206"/>
              <a:satOff val="-158"/>
              <a:lumOff val="-3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Hipotonía y oscilación del tronco</a:t>
          </a:r>
          <a:endParaRPr lang="es-ES" sz="1800" kern="1200" dirty="0"/>
        </a:p>
      </dsp:txBody>
      <dsp:txXfrm>
        <a:off x="3098577" y="2990465"/>
        <a:ext cx="2627942" cy="986331"/>
      </dsp:txXfrm>
    </dsp:sp>
    <dsp:sp modelId="{4EBEDAEF-4F4B-480A-A8D9-3CB95F98D17F}">
      <dsp:nvSpPr>
        <dsp:cNvPr id="0" name=""/>
        <dsp:cNvSpPr/>
      </dsp:nvSpPr>
      <dsp:spPr>
        <a:xfrm rot="5400000">
          <a:off x="4353720" y="4066311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950364"/>
            <a:satOff val="856"/>
            <a:lumOff val="-24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47680-4570-4D9A-8916-C554E0AAE9DF}">
      <dsp:nvSpPr>
        <dsp:cNvPr id="0" name=""/>
        <dsp:cNvSpPr/>
      </dsp:nvSpPr>
      <dsp:spPr>
        <a:xfrm>
          <a:off x="3067891" y="4242797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2247758"/>
            <a:satOff val="-197"/>
            <a:lumOff val="-427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2247758"/>
              <a:satOff val="-197"/>
              <a:lumOff val="-4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Al año: síndrome </a:t>
          </a:r>
          <a:r>
            <a:rPr lang="es-ES" sz="1800" kern="1200" dirty="0" err="1" smtClean="0"/>
            <a:t>cerebeloso</a:t>
          </a:r>
          <a:r>
            <a:rPr lang="es-ES" sz="1800" kern="1200" dirty="0" smtClean="0"/>
            <a:t> (hipotonía, ataxia, dismetría, incoordinación)</a:t>
          </a:r>
          <a:endParaRPr lang="es-ES" sz="1800" kern="1200" dirty="0"/>
        </a:p>
      </dsp:txBody>
      <dsp:txXfrm>
        <a:off x="3098577" y="4273483"/>
        <a:ext cx="2627942" cy="986331"/>
      </dsp:txXfrm>
    </dsp:sp>
    <dsp:sp modelId="{70CD042F-4E79-4F62-ABD4-8B999B6C33CC}">
      <dsp:nvSpPr>
        <dsp:cNvPr id="0" name=""/>
        <dsp:cNvSpPr/>
      </dsp:nvSpPr>
      <dsp:spPr>
        <a:xfrm rot="5400000">
          <a:off x="4353720" y="5349329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2340436"/>
            <a:satOff val="1027"/>
            <a:lumOff val="-29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D5351-809E-48FB-915E-107FAFECDE91}">
      <dsp:nvSpPr>
        <dsp:cNvPr id="0" name=""/>
        <dsp:cNvSpPr/>
      </dsp:nvSpPr>
      <dsp:spPr>
        <a:xfrm>
          <a:off x="3067891" y="5525816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2697309"/>
            <a:satOff val="-237"/>
            <a:lumOff val="-512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2697309"/>
              <a:satOff val="-237"/>
              <a:lumOff val="-5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3 formas: </a:t>
          </a:r>
          <a:r>
            <a:rPr lang="es-ES" sz="1800" kern="1200" dirty="0" err="1" smtClean="0"/>
            <a:t>displejía</a:t>
          </a:r>
          <a:r>
            <a:rPr lang="es-ES" sz="1800" kern="1200" dirty="0" smtClean="0"/>
            <a:t> atáxica, ataxia simple y síndrome de desequilibrio.</a:t>
          </a:r>
          <a:endParaRPr lang="es-ES" sz="1800" kern="1200" dirty="0"/>
        </a:p>
      </dsp:txBody>
      <dsp:txXfrm>
        <a:off x="3098577" y="5556502"/>
        <a:ext cx="2627942" cy="986331"/>
      </dsp:txXfrm>
    </dsp:sp>
    <dsp:sp modelId="{9B0FAF10-0B53-4F88-B96B-BDD5363025A8}">
      <dsp:nvSpPr>
        <dsp:cNvPr id="0" name=""/>
        <dsp:cNvSpPr/>
      </dsp:nvSpPr>
      <dsp:spPr>
        <a:xfrm rot="5400000">
          <a:off x="4353720" y="6632348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2730509"/>
            <a:satOff val="1198"/>
            <a:lumOff val="-34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F8D08-2354-432D-ADE3-2DE0539F0367}">
      <dsp:nvSpPr>
        <dsp:cNvPr id="0" name=""/>
        <dsp:cNvSpPr/>
      </dsp:nvSpPr>
      <dsp:spPr>
        <a:xfrm>
          <a:off x="3067891" y="6808834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3146861"/>
            <a:satOff val="-276"/>
            <a:lumOff val="-598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3146861"/>
              <a:satOff val="-276"/>
              <a:lumOff val="-5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Hallazgos: hipoplasia de vermis o hemisferios </a:t>
          </a:r>
          <a:r>
            <a:rPr lang="es-ES" sz="1800" kern="1200" dirty="0" err="1" smtClean="0"/>
            <a:t>cerebelosos</a:t>
          </a:r>
          <a:r>
            <a:rPr lang="es-ES" sz="1800" kern="1200" dirty="0" smtClean="0"/>
            <a:t>, atrofia</a:t>
          </a:r>
          <a:endParaRPr lang="es-ES" sz="1800" kern="1200" dirty="0"/>
        </a:p>
      </dsp:txBody>
      <dsp:txXfrm>
        <a:off x="3098577" y="6839520"/>
        <a:ext cx="2627942" cy="986331"/>
      </dsp:txXfrm>
    </dsp:sp>
    <dsp:sp modelId="{95613E3A-1756-454D-8995-0222F1B5E70B}">
      <dsp:nvSpPr>
        <dsp:cNvPr id="0" name=""/>
        <dsp:cNvSpPr/>
      </dsp:nvSpPr>
      <dsp:spPr>
        <a:xfrm>
          <a:off x="6133710" y="1142999"/>
          <a:ext cx="2689314" cy="1581464"/>
        </a:xfrm>
        <a:prstGeom prst="roundRect">
          <a:avLst>
            <a:gd name="adj" fmla="val 10000"/>
          </a:avLst>
        </a:prstGeom>
        <a:solidFill>
          <a:schemeClr val="accent4">
            <a:hueOff val="2860534"/>
            <a:satOff val="1255"/>
            <a:lumOff val="-36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PARÁLISIS CEREBRAL HIPOTÓNICA</a:t>
          </a:r>
          <a:endParaRPr lang="es-ES" sz="2800" kern="1200" dirty="0"/>
        </a:p>
      </dsp:txBody>
      <dsp:txXfrm>
        <a:off x="6180029" y="1189318"/>
        <a:ext cx="2596676" cy="1488826"/>
      </dsp:txXfrm>
    </dsp:sp>
    <dsp:sp modelId="{45DB8A84-EE42-4DAB-BF2C-9675944DBE55}">
      <dsp:nvSpPr>
        <dsp:cNvPr id="0" name=""/>
        <dsp:cNvSpPr/>
      </dsp:nvSpPr>
      <dsp:spPr>
        <a:xfrm rot="5400000">
          <a:off x="7419539" y="2783293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120582"/>
            <a:satOff val="1369"/>
            <a:lumOff val="-39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B8CB7-1AD4-4582-9F99-61676FAA21E7}">
      <dsp:nvSpPr>
        <dsp:cNvPr id="0" name=""/>
        <dsp:cNvSpPr/>
      </dsp:nvSpPr>
      <dsp:spPr>
        <a:xfrm>
          <a:off x="6133710" y="2959779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3596413"/>
            <a:satOff val="-316"/>
            <a:lumOff val="-683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3596413"/>
              <a:satOff val="-316"/>
              <a:lumOff val="-6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Poco frecuente</a:t>
          </a:r>
          <a:endParaRPr lang="es-ES" sz="1800" kern="1200" dirty="0"/>
        </a:p>
      </dsp:txBody>
      <dsp:txXfrm>
        <a:off x="6164396" y="2990465"/>
        <a:ext cx="2627942" cy="986331"/>
      </dsp:txXfrm>
    </dsp:sp>
    <dsp:sp modelId="{B7A12C81-9B40-4E69-B2EF-45913B511C6D}">
      <dsp:nvSpPr>
        <dsp:cNvPr id="0" name=""/>
        <dsp:cNvSpPr/>
      </dsp:nvSpPr>
      <dsp:spPr>
        <a:xfrm rot="5400000">
          <a:off x="7419539" y="4066311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510655"/>
            <a:satOff val="1541"/>
            <a:lumOff val="-44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F330F-A3F3-40D7-93A9-F7740501E2F0}">
      <dsp:nvSpPr>
        <dsp:cNvPr id="0" name=""/>
        <dsp:cNvSpPr/>
      </dsp:nvSpPr>
      <dsp:spPr>
        <a:xfrm>
          <a:off x="6133710" y="4242797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045964"/>
            <a:satOff val="-355"/>
            <a:lumOff val="-768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045964"/>
              <a:satOff val="-355"/>
              <a:lumOff val="-7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Hipotonía muscular +</a:t>
          </a:r>
          <a:r>
            <a:rPr lang="es-ES" sz="1800" kern="1200" dirty="0" err="1" smtClean="0"/>
            <a:t>debilidad+hiperreflexia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osteotendinosa</a:t>
          </a:r>
          <a:endParaRPr lang="es-ES" sz="1800" kern="1200" dirty="0"/>
        </a:p>
      </dsp:txBody>
      <dsp:txXfrm>
        <a:off x="6164396" y="4273483"/>
        <a:ext cx="2627942" cy="986331"/>
      </dsp:txXfrm>
    </dsp:sp>
    <dsp:sp modelId="{41DDB427-A915-4565-89E0-97ED3BDAA26D}">
      <dsp:nvSpPr>
        <dsp:cNvPr id="0" name=""/>
        <dsp:cNvSpPr/>
      </dsp:nvSpPr>
      <dsp:spPr>
        <a:xfrm rot="5400000">
          <a:off x="7419539" y="5349329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900727"/>
            <a:satOff val="1712"/>
            <a:lumOff val="-49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79B09-E33E-41FE-9C90-06C67E0FCCB5}">
      <dsp:nvSpPr>
        <dsp:cNvPr id="0" name=""/>
        <dsp:cNvSpPr/>
      </dsp:nvSpPr>
      <dsp:spPr>
        <a:xfrm>
          <a:off x="6133710" y="5525816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495516"/>
            <a:satOff val="-395"/>
            <a:lumOff val="-854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495516"/>
              <a:satOff val="-395"/>
              <a:lumOff val="-8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Signo de </a:t>
          </a:r>
          <a:r>
            <a:rPr lang="es-ES" sz="1800" kern="1200" dirty="0" err="1" smtClean="0"/>
            <a:t>Forester</a:t>
          </a:r>
          <a:endParaRPr lang="es-ES" sz="1800" kern="1200" dirty="0"/>
        </a:p>
      </dsp:txBody>
      <dsp:txXfrm>
        <a:off x="6164396" y="5556502"/>
        <a:ext cx="2627942" cy="986331"/>
      </dsp:txXfrm>
    </dsp:sp>
    <dsp:sp modelId="{6986FD63-6831-40E2-8FB9-C7AD81563832}">
      <dsp:nvSpPr>
        <dsp:cNvPr id="0" name=""/>
        <dsp:cNvSpPr/>
      </dsp:nvSpPr>
      <dsp:spPr>
        <a:xfrm>
          <a:off x="9199529" y="1142999"/>
          <a:ext cx="2689314" cy="1581464"/>
        </a:xfrm>
        <a:prstGeom prst="roundRect">
          <a:avLst>
            <a:gd name="adj" fmla="val 10000"/>
          </a:avLst>
        </a:prstGeom>
        <a:solidFill>
          <a:schemeClr val="accent4">
            <a:hueOff val="4290800"/>
            <a:satOff val="1883"/>
            <a:lumOff val="-5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PARÁLISIS CEREBRAL MIXTA</a:t>
          </a:r>
          <a:endParaRPr lang="es-ES" sz="2800" kern="1200" dirty="0"/>
        </a:p>
      </dsp:txBody>
      <dsp:txXfrm>
        <a:off x="9245848" y="1189318"/>
        <a:ext cx="2596676" cy="1488826"/>
      </dsp:txXfrm>
    </dsp:sp>
    <dsp:sp modelId="{9F8BB76C-CCEC-43B1-8F0C-DC614702A89E}">
      <dsp:nvSpPr>
        <dsp:cNvPr id="0" name=""/>
        <dsp:cNvSpPr/>
      </dsp:nvSpPr>
      <dsp:spPr>
        <a:xfrm rot="5400000">
          <a:off x="10485357" y="2783293"/>
          <a:ext cx="117657" cy="11765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4290800"/>
            <a:satOff val="1883"/>
            <a:lumOff val="-54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76110-A384-408B-904B-191A3355027D}">
      <dsp:nvSpPr>
        <dsp:cNvPr id="0" name=""/>
        <dsp:cNvSpPr/>
      </dsp:nvSpPr>
      <dsp:spPr>
        <a:xfrm>
          <a:off x="9199529" y="2959779"/>
          <a:ext cx="2689314" cy="10477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945067"/>
            <a:satOff val="-434"/>
            <a:lumOff val="-939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945067"/>
              <a:satOff val="-434"/>
              <a:lumOff val="-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Es raro que el trastorno sea puro</a:t>
          </a:r>
          <a:endParaRPr lang="es-ES" sz="1800" kern="1200" dirty="0"/>
        </a:p>
      </dsp:txBody>
      <dsp:txXfrm>
        <a:off x="9230215" y="2990465"/>
        <a:ext cx="2627942" cy="9863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C8C06-8087-43DA-8E44-02777A07FEB7}">
      <dsp:nvSpPr>
        <dsp:cNvPr id="0" name=""/>
        <dsp:cNvSpPr/>
      </dsp:nvSpPr>
      <dsp:spPr>
        <a:xfrm rot="5400000">
          <a:off x="-287023" y="1080405"/>
          <a:ext cx="1676654" cy="202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7815D8-5EF0-4EBC-A989-CF8D200AE7E3}">
      <dsp:nvSpPr>
        <dsp:cNvPr id="0" name=""/>
        <dsp:cNvSpPr/>
      </dsp:nvSpPr>
      <dsp:spPr>
        <a:xfrm>
          <a:off x="92754" y="1610"/>
          <a:ext cx="2255437" cy="13532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HISTORIA CLÍNICA</a:t>
          </a:r>
          <a:endParaRPr lang="es-ES" sz="2000" kern="1200" dirty="0"/>
        </a:p>
      </dsp:txBody>
      <dsp:txXfrm>
        <a:off x="132390" y="41246"/>
        <a:ext cx="2176165" cy="1273990"/>
      </dsp:txXfrm>
    </dsp:sp>
    <dsp:sp modelId="{31F69B4F-4A9F-4E0D-9A45-E8AC1530566B}">
      <dsp:nvSpPr>
        <dsp:cNvPr id="0" name=""/>
        <dsp:cNvSpPr/>
      </dsp:nvSpPr>
      <dsp:spPr>
        <a:xfrm rot="5400000">
          <a:off x="-287023" y="2771983"/>
          <a:ext cx="1676654" cy="2029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F35A8-66A7-4E0B-948C-5B920E04B91B}">
      <dsp:nvSpPr>
        <dsp:cNvPr id="0" name=""/>
        <dsp:cNvSpPr/>
      </dsp:nvSpPr>
      <dsp:spPr>
        <a:xfrm>
          <a:off x="92754" y="1693188"/>
          <a:ext cx="2255437" cy="13532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RETRASO EN EL DESARROLLO MOTOR</a:t>
          </a:r>
          <a:endParaRPr lang="es-ES" sz="2000" kern="1200" dirty="0"/>
        </a:p>
      </dsp:txBody>
      <dsp:txXfrm>
        <a:off x="132390" y="1732824"/>
        <a:ext cx="2176165" cy="1273990"/>
      </dsp:txXfrm>
    </dsp:sp>
    <dsp:sp modelId="{B6F0E7E5-EB72-4621-A86A-F8C7281451A8}">
      <dsp:nvSpPr>
        <dsp:cNvPr id="0" name=""/>
        <dsp:cNvSpPr/>
      </dsp:nvSpPr>
      <dsp:spPr>
        <a:xfrm>
          <a:off x="558765" y="3617772"/>
          <a:ext cx="2984808" cy="2029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36A31-89B6-4CDA-A66B-42E774DD9280}">
      <dsp:nvSpPr>
        <dsp:cNvPr id="0" name=""/>
        <dsp:cNvSpPr/>
      </dsp:nvSpPr>
      <dsp:spPr>
        <a:xfrm>
          <a:off x="92754" y="3384766"/>
          <a:ext cx="2255437" cy="13532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TRASTORNO DE TONO</a:t>
          </a:r>
          <a:endParaRPr lang="es-ES" sz="2000" kern="1200" dirty="0"/>
        </a:p>
      </dsp:txBody>
      <dsp:txXfrm>
        <a:off x="132390" y="3424402"/>
        <a:ext cx="2176165" cy="1273990"/>
      </dsp:txXfrm>
    </dsp:sp>
    <dsp:sp modelId="{389D0043-56F5-4613-A711-B6D6AC1097A2}">
      <dsp:nvSpPr>
        <dsp:cNvPr id="0" name=""/>
        <dsp:cNvSpPr/>
      </dsp:nvSpPr>
      <dsp:spPr>
        <a:xfrm rot="16200000">
          <a:off x="2712708" y="2771983"/>
          <a:ext cx="1676654" cy="2029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8B256-33EC-44CA-AA3E-9BAA200B264A}">
      <dsp:nvSpPr>
        <dsp:cNvPr id="0" name=""/>
        <dsp:cNvSpPr/>
      </dsp:nvSpPr>
      <dsp:spPr>
        <a:xfrm>
          <a:off x="3092486" y="3384766"/>
          <a:ext cx="2255437" cy="13532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PERSISTENCIA DE REFLEJOS PRIMITIVOS</a:t>
          </a:r>
          <a:endParaRPr lang="es-ES" sz="2000" kern="1200" dirty="0"/>
        </a:p>
      </dsp:txBody>
      <dsp:txXfrm>
        <a:off x="3132122" y="3424402"/>
        <a:ext cx="2176165" cy="1273990"/>
      </dsp:txXfrm>
    </dsp:sp>
    <dsp:sp modelId="{2E1DB09F-67CB-4A57-9A30-0AED58D65A9D}">
      <dsp:nvSpPr>
        <dsp:cNvPr id="0" name=""/>
        <dsp:cNvSpPr/>
      </dsp:nvSpPr>
      <dsp:spPr>
        <a:xfrm rot="16200000">
          <a:off x="2712708" y="1080405"/>
          <a:ext cx="1676654" cy="2029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FD826-24A4-4100-A9B5-1695B9D0FB26}">
      <dsp:nvSpPr>
        <dsp:cNvPr id="0" name=""/>
        <dsp:cNvSpPr/>
      </dsp:nvSpPr>
      <dsp:spPr>
        <a:xfrm>
          <a:off x="3092486" y="1693188"/>
          <a:ext cx="2255437" cy="13532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RETARDO DE LOS REFLEJOS POSTURALES</a:t>
          </a:r>
          <a:endParaRPr lang="es-ES" sz="2000" kern="1200" dirty="0"/>
        </a:p>
      </dsp:txBody>
      <dsp:txXfrm>
        <a:off x="3132122" y="1732824"/>
        <a:ext cx="2176165" cy="1273990"/>
      </dsp:txXfrm>
    </dsp:sp>
    <dsp:sp modelId="{DF3DAE22-D8C0-4A51-9B22-E88723A4BF25}">
      <dsp:nvSpPr>
        <dsp:cNvPr id="0" name=""/>
        <dsp:cNvSpPr/>
      </dsp:nvSpPr>
      <dsp:spPr>
        <a:xfrm>
          <a:off x="3092486" y="1610"/>
          <a:ext cx="2255437" cy="13532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TRASTORNOS DE ALIMENTACIÓN</a:t>
          </a:r>
          <a:endParaRPr lang="es-ES" sz="2000" kern="1200" dirty="0"/>
        </a:p>
      </dsp:txBody>
      <dsp:txXfrm>
        <a:off x="3132122" y="41246"/>
        <a:ext cx="2176165" cy="12739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CF4D3-E8ED-44C8-B944-4746405FC2A0}">
      <dsp:nvSpPr>
        <dsp:cNvPr id="0" name=""/>
        <dsp:cNvSpPr/>
      </dsp:nvSpPr>
      <dsp:spPr>
        <a:xfrm rot="5400000">
          <a:off x="4474801" y="-1782290"/>
          <a:ext cx="1216696" cy="478414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50% problemas visuales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20% déficit auditivo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Alteraciones </a:t>
          </a:r>
          <a:r>
            <a:rPr lang="es-ES" sz="1800" kern="1200" dirty="0" err="1" smtClean="0"/>
            <a:t>visuoespaciales</a:t>
          </a:r>
          <a:endParaRPr lang="es-ES" sz="1800" kern="1200" dirty="0"/>
        </a:p>
      </dsp:txBody>
      <dsp:txXfrm rot="-5400000">
        <a:off x="2691079" y="60826"/>
        <a:ext cx="4724746" cy="1097908"/>
      </dsp:txXfrm>
    </dsp:sp>
    <dsp:sp modelId="{F04CEF27-1E15-4202-BAF6-64445EBBE3E0}">
      <dsp:nvSpPr>
        <dsp:cNvPr id="0" name=""/>
        <dsp:cNvSpPr/>
      </dsp:nvSpPr>
      <dsp:spPr>
        <a:xfrm>
          <a:off x="0" y="7978"/>
          <a:ext cx="2691079" cy="12036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TRASTORNO SENSORIAL</a:t>
          </a:r>
          <a:endParaRPr lang="es-ES" sz="2000" kern="1200" dirty="0"/>
        </a:p>
      </dsp:txBody>
      <dsp:txXfrm>
        <a:off x="58755" y="66733"/>
        <a:ext cx="2573569" cy="1086091"/>
      </dsp:txXfrm>
    </dsp:sp>
    <dsp:sp modelId="{27CA1C14-3CF7-43BE-B5EF-FF22270B6AD9}">
      <dsp:nvSpPr>
        <dsp:cNvPr id="0" name=""/>
        <dsp:cNvSpPr/>
      </dsp:nvSpPr>
      <dsp:spPr>
        <a:xfrm rot="5400000">
          <a:off x="4474801" y="-489550"/>
          <a:ext cx="1216696" cy="478414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50-70% retraso mental severo</a:t>
          </a:r>
          <a:endParaRPr lang="es-ES" sz="1800" kern="1200" dirty="0"/>
        </a:p>
      </dsp:txBody>
      <dsp:txXfrm rot="-5400000">
        <a:off x="2691079" y="1353566"/>
        <a:ext cx="4724746" cy="1097908"/>
      </dsp:txXfrm>
    </dsp:sp>
    <dsp:sp modelId="{B31C83D8-4ED1-4D15-9B54-786B8A095FF3}">
      <dsp:nvSpPr>
        <dsp:cNvPr id="0" name=""/>
        <dsp:cNvSpPr/>
      </dsp:nvSpPr>
      <dsp:spPr>
        <a:xfrm>
          <a:off x="0" y="1300718"/>
          <a:ext cx="2691079" cy="12036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RENDIMIENTO COGNITIVO</a:t>
          </a:r>
          <a:endParaRPr lang="es-ES" sz="2000" kern="1200" dirty="0"/>
        </a:p>
      </dsp:txBody>
      <dsp:txXfrm>
        <a:off x="58755" y="1359473"/>
        <a:ext cx="2573569" cy="1086091"/>
      </dsp:txXfrm>
    </dsp:sp>
    <dsp:sp modelId="{968CF6F8-FEB9-4F2A-8941-0CA5C0D7A6C2}">
      <dsp:nvSpPr>
        <dsp:cNvPr id="0" name=""/>
        <dsp:cNvSpPr/>
      </dsp:nvSpPr>
      <dsp:spPr>
        <a:xfrm rot="5400000">
          <a:off x="4474801" y="803189"/>
          <a:ext cx="1216696" cy="478414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70% </a:t>
          </a:r>
          <a:r>
            <a:rPr lang="es-ES" sz="1800" kern="1200" dirty="0" err="1" smtClean="0"/>
            <a:t>tetraplejicos</a:t>
          </a:r>
          <a:r>
            <a:rPr lang="es-ES" sz="1800" kern="1200" dirty="0" smtClean="0"/>
            <a:t>, 20% </a:t>
          </a:r>
          <a:r>
            <a:rPr lang="es-ES" sz="1800" kern="1200" dirty="0" err="1" smtClean="0"/>
            <a:t>dipléjicos</a:t>
          </a:r>
          <a:endParaRPr lang="es-ES" sz="1800" kern="1200" dirty="0"/>
        </a:p>
      </dsp:txBody>
      <dsp:txXfrm rot="-5400000">
        <a:off x="2691079" y="2646305"/>
        <a:ext cx="4724746" cy="1097908"/>
      </dsp:txXfrm>
    </dsp:sp>
    <dsp:sp modelId="{16A427F8-052D-4F9C-9BF1-49D4074758CB}">
      <dsp:nvSpPr>
        <dsp:cNvPr id="0" name=""/>
        <dsp:cNvSpPr/>
      </dsp:nvSpPr>
      <dsp:spPr>
        <a:xfrm>
          <a:off x="0" y="2593458"/>
          <a:ext cx="2691079" cy="120360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EPILEPSIA</a:t>
          </a:r>
          <a:endParaRPr lang="es-ES" sz="2000" kern="1200" dirty="0"/>
        </a:p>
      </dsp:txBody>
      <dsp:txXfrm>
        <a:off x="58755" y="2652213"/>
        <a:ext cx="2573569" cy="1086091"/>
      </dsp:txXfrm>
    </dsp:sp>
    <dsp:sp modelId="{D89562A1-143E-4003-A875-8C3447C0EF95}">
      <dsp:nvSpPr>
        <dsp:cNvPr id="0" name=""/>
        <dsp:cNvSpPr/>
      </dsp:nvSpPr>
      <dsp:spPr>
        <a:xfrm rot="5400000">
          <a:off x="4474801" y="2095929"/>
          <a:ext cx="1216696" cy="478414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Ortopédicas, Digestivos, Respiratorios, Buco-dentales, Cutáneas, Vasculares.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</dsp:txBody>
      <dsp:txXfrm rot="-5400000">
        <a:off x="2691079" y="3939045"/>
        <a:ext cx="4724746" cy="1097908"/>
      </dsp:txXfrm>
    </dsp:sp>
    <dsp:sp modelId="{7973C04D-01C8-4A74-939C-F5065ACC13E6}">
      <dsp:nvSpPr>
        <dsp:cNvPr id="0" name=""/>
        <dsp:cNvSpPr/>
      </dsp:nvSpPr>
      <dsp:spPr>
        <a:xfrm>
          <a:off x="0" y="3886198"/>
          <a:ext cx="2691079" cy="12036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COMPLICACIONES</a:t>
          </a:r>
          <a:endParaRPr lang="es-ES" sz="2000" kern="1200" dirty="0"/>
        </a:p>
      </dsp:txBody>
      <dsp:txXfrm>
        <a:off x="58755" y="3944953"/>
        <a:ext cx="2573569" cy="10860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4F453-6AF5-4896-AB14-B25CF193462B}">
      <dsp:nvSpPr>
        <dsp:cNvPr id="0" name=""/>
        <dsp:cNvSpPr/>
      </dsp:nvSpPr>
      <dsp:spPr>
        <a:xfrm rot="16200000">
          <a:off x="-1726141" y="1728881"/>
          <a:ext cx="6146939" cy="2689175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CONDICIO-NANTES</a:t>
          </a:r>
          <a:endParaRPr lang="es-E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Sobreesfuerzo para controlar los movimientos.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Falta de ejercitación práctica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Efectos de la medicación (antiepilépticos)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Bajo nivel en el lenguaje y la comunicación 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Bajo nivel de atención</a:t>
          </a:r>
          <a:endParaRPr lang="es-ES" sz="1800" kern="1200" dirty="0"/>
        </a:p>
      </dsp:txBody>
      <dsp:txXfrm rot="5400000">
        <a:off x="2741" y="1229387"/>
        <a:ext cx="2689175" cy="3688163"/>
      </dsp:txXfrm>
    </dsp:sp>
    <dsp:sp modelId="{FDAD6136-147E-4CE0-802C-90EFB4714482}">
      <dsp:nvSpPr>
        <dsp:cNvPr id="0" name=""/>
        <dsp:cNvSpPr/>
      </dsp:nvSpPr>
      <dsp:spPr>
        <a:xfrm rot="16200000">
          <a:off x="1164722" y="1728881"/>
          <a:ext cx="6146939" cy="2689175"/>
        </a:xfrm>
        <a:prstGeom prst="flowChartManualOperation">
          <a:avLst/>
        </a:prstGeom>
        <a:solidFill>
          <a:schemeClr val="accent5">
            <a:hueOff val="-6143153"/>
            <a:satOff val="687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PERCEPCIÓN Dificultades en:</a:t>
          </a:r>
          <a:endParaRPr lang="es-E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Las relaciones espaciales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Percepción auditiva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Percepción táctil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Discriminación y memoria visual.</a:t>
          </a:r>
          <a:endParaRPr lang="es-ES" sz="1800" kern="1200" dirty="0"/>
        </a:p>
      </dsp:txBody>
      <dsp:txXfrm rot="5400000">
        <a:off x="2893604" y="1229387"/>
        <a:ext cx="2689175" cy="3688163"/>
      </dsp:txXfrm>
    </dsp:sp>
    <dsp:sp modelId="{EE1C0510-04AB-47FD-8B97-891DAFBB173F}">
      <dsp:nvSpPr>
        <dsp:cNvPr id="0" name=""/>
        <dsp:cNvSpPr/>
      </dsp:nvSpPr>
      <dsp:spPr>
        <a:xfrm rot="16200000">
          <a:off x="4055585" y="1728881"/>
          <a:ext cx="6146939" cy="2689175"/>
        </a:xfrm>
        <a:prstGeom prst="flowChartManualOperation">
          <a:avLst/>
        </a:prstGeom>
        <a:solidFill>
          <a:schemeClr val="accent5">
            <a:hueOff val="-12286306"/>
            <a:satOff val="13750"/>
            <a:lumOff val="7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ATENCIÓN </a:t>
          </a:r>
          <a:endParaRPr lang="es-E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Dificultades para la concentración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Dispersión del pensamiento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Alta fragilidad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Impulsividad</a:t>
          </a:r>
          <a:endParaRPr lang="es-ES" sz="1800" kern="1200" dirty="0"/>
        </a:p>
      </dsp:txBody>
      <dsp:txXfrm rot="5400000">
        <a:off x="5784467" y="1229387"/>
        <a:ext cx="2689175" cy="3688163"/>
      </dsp:txXfrm>
    </dsp:sp>
    <dsp:sp modelId="{ED1278E1-8E1D-45FB-8CAA-F1DE12894C12}">
      <dsp:nvSpPr>
        <dsp:cNvPr id="0" name=""/>
        <dsp:cNvSpPr/>
      </dsp:nvSpPr>
      <dsp:spPr>
        <a:xfrm rot="16200000">
          <a:off x="6946449" y="1728881"/>
          <a:ext cx="6146939" cy="2689175"/>
        </a:xfrm>
        <a:prstGeom prst="flowChartManualOperation">
          <a:avLst/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MEMORIA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Dificultades en memoria:</a:t>
          </a:r>
          <a:endParaRPr lang="es-E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Perceptivo-sensorial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Motriz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Verbal-lógica 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Corto plazo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Largo plazo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</dsp:txBody>
      <dsp:txXfrm rot="5400000">
        <a:off x="8675331" y="1229387"/>
        <a:ext cx="2689175" cy="36881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7B14A-E23E-4A40-A5F2-EEB958CB95EB}">
      <dsp:nvSpPr>
        <dsp:cNvPr id="0" name=""/>
        <dsp:cNvSpPr/>
      </dsp:nvSpPr>
      <dsp:spPr>
        <a:xfrm>
          <a:off x="0" y="939110"/>
          <a:ext cx="2865904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SNP</a:t>
          </a:r>
          <a:endParaRPr lang="es-ES" sz="2800" kern="1200" dirty="0"/>
        </a:p>
      </dsp:txBody>
      <dsp:txXfrm>
        <a:off x="0" y="939110"/>
        <a:ext cx="2865904" cy="554400"/>
      </dsp:txXfrm>
    </dsp:sp>
    <dsp:sp modelId="{195CA3DA-3E68-4ABA-B584-9ACA0A0EC64A}">
      <dsp:nvSpPr>
        <dsp:cNvPr id="0" name=""/>
        <dsp:cNvSpPr/>
      </dsp:nvSpPr>
      <dsp:spPr>
        <a:xfrm>
          <a:off x="2865904" y="471335"/>
          <a:ext cx="573180" cy="1489950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45BAEC-9CC5-4BD9-AA8D-B57170E98081}">
      <dsp:nvSpPr>
        <dsp:cNvPr id="0" name=""/>
        <dsp:cNvSpPr/>
      </dsp:nvSpPr>
      <dsp:spPr>
        <a:xfrm>
          <a:off x="3668357" y="471335"/>
          <a:ext cx="7795258" cy="148995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/>
            <a:t>Neurona del asa anterior</a:t>
          </a:r>
          <a:endParaRPr lang="es-E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/>
            <a:t>Nervios </a:t>
          </a:r>
          <a:r>
            <a:rPr lang="es-ES" sz="2800" kern="1200" dirty="0" err="1" smtClean="0"/>
            <a:t>periférios</a:t>
          </a:r>
          <a:endParaRPr lang="es-E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/>
            <a:t>Unión neuromuscular</a:t>
          </a:r>
          <a:endParaRPr lang="es-ES" sz="2800" kern="1200" dirty="0"/>
        </a:p>
      </dsp:txBody>
      <dsp:txXfrm>
        <a:off x="3668357" y="471335"/>
        <a:ext cx="7795258" cy="1489950"/>
      </dsp:txXfrm>
    </dsp:sp>
    <dsp:sp modelId="{A987DFA1-EAB1-4871-90E3-6EED8E9DB5F0}">
      <dsp:nvSpPr>
        <dsp:cNvPr id="0" name=""/>
        <dsp:cNvSpPr/>
      </dsp:nvSpPr>
      <dsp:spPr>
        <a:xfrm>
          <a:off x="0" y="2382598"/>
          <a:ext cx="2865904" cy="1282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ENFERMEDAD GENÉTICA - METABÓLICA</a:t>
          </a:r>
          <a:endParaRPr lang="es-ES" sz="2800" kern="1200" dirty="0"/>
        </a:p>
      </dsp:txBody>
      <dsp:txXfrm>
        <a:off x="0" y="2382598"/>
        <a:ext cx="2865904" cy="1282049"/>
      </dsp:txXfrm>
    </dsp:sp>
    <dsp:sp modelId="{ACB3E032-F481-41EC-8643-4683D1E9B3FF}">
      <dsp:nvSpPr>
        <dsp:cNvPr id="0" name=""/>
        <dsp:cNvSpPr/>
      </dsp:nvSpPr>
      <dsp:spPr>
        <a:xfrm>
          <a:off x="2865904" y="2062085"/>
          <a:ext cx="573180" cy="1923075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C3873-7E7C-4EE2-A52F-08CDCE4DAE19}">
      <dsp:nvSpPr>
        <dsp:cNvPr id="0" name=""/>
        <dsp:cNvSpPr/>
      </dsp:nvSpPr>
      <dsp:spPr>
        <a:xfrm>
          <a:off x="3668357" y="2062085"/>
          <a:ext cx="7795258" cy="192307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err="1" smtClean="0"/>
            <a:t>Aciduria</a:t>
          </a:r>
          <a:r>
            <a:rPr lang="es-ES" sz="2800" kern="1200" dirty="0" smtClean="0"/>
            <a:t> </a:t>
          </a:r>
          <a:r>
            <a:rPr lang="es-ES" sz="2800" kern="1200" dirty="0" err="1" smtClean="0"/>
            <a:t>glutárica</a:t>
          </a:r>
          <a:r>
            <a:rPr lang="es-ES" sz="2800" kern="1200" dirty="0" smtClean="0"/>
            <a:t> tipo I</a:t>
          </a:r>
          <a:endParaRPr lang="es-E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err="1" smtClean="0"/>
            <a:t>Distonia</a:t>
          </a:r>
          <a:r>
            <a:rPr lang="es-ES" sz="2800" kern="1200" dirty="0" smtClean="0"/>
            <a:t> DOPA sensible</a:t>
          </a:r>
          <a:endParaRPr lang="es-E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err="1" smtClean="0"/>
            <a:t>Sindrome</a:t>
          </a:r>
          <a:r>
            <a:rPr lang="es-ES" sz="2800" kern="1200" dirty="0" smtClean="0"/>
            <a:t> de </a:t>
          </a:r>
          <a:r>
            <a:rPr lang="es-ES" sz="2800" kern="1200" dirty="0" err="1" smtClean="0"/>
            <a:t>Rett</a:t>
          </a:r>
          <a:endParaRPr lang="es-E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b="0" i="0" kern="1200" dirty="0" smtClean="0"/>
            <a:t>Enfermedad de </a:t>
          </a:r>
          <a:r>
            <a:rPr lang="es-ES" sz="2800" b="0" i="0" kern="1200" dirty="0" err="1" smtClean="0"/>
            <a:t>Pelizaeus-Merzbacher</a:t>
          </a:r>
          <a:endParaRPr lang="es-ES" sz="2800" kern="1200" dirty="0"/>
        </a:p>
      </dsp:txBody>
      <dsp:txXfrm>
        <a:off x="3668357" y="2062085"/>
        <a:ext cx="7795258" cy="1923075"/>
      </dsp:txXfrm>
    </dsp:sp>
    <dsp:sp modelId="{EFEC919C-707D-46E8-B370-7903C1F16E2D}">
      <dsp:nvSpPr>
        <dsp:cNvPr id="0" name=""/>
        <dsp:cNvSpPr/>
      </dsp:nvSpPr>
      <dsp:spPr>
        <a:xfrm>
          <a:off x="0" y="4111947"/>
          <a:ext cx="2868705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 TUMORES</a:t>
          </a:r>
          <a:endParaRPr lang="es-ES" sz="2800" kern="1200" dirty="0"/>
        </a:p>
      </dsp:txBody>
      <dsp:txXfrm>
        <a:off x="0" y="4111947"/>
        <a:ext cx="2868705" cy="554400"/>
      </dsp:txXfrm>
    </dsp:sp>
    <dsp:sp modelId="{E7710791-D4BE-4870-A718-5EEDFFE71AAF}">
      <dsp:nvSpPr>
        <dsp:cNvPr id="0" name=""/>
        <dsp:cNvSpPr/>
      </dsp:nvSpPr>
      <dsp:spPr>
        <a:xfrm>
          <a:off x="2868705" y="4085960"/>
          <a:ext cx="573741" cy="606375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EDFE6-6E00-480C-8606-EBF6FCEF74B6}">
      <dsp:nvSpPr>
        <dsp:cNvPr id="0" name=""/>
        <dsp:cNvSpPr/>
      </dsp:nvSpPr>
      <dsp:spPr>
        <a:xfrm>
          <a:off x="3671943" y="4085960"/>
          <a:ext cx="7802878" cy="60637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/>
            <a:t>Tumor de fosa posterior</a:t>
          </a:r>
          <a:endParaRPr lang="es-ES" sz="2800" kern="1200" dirty="0"/>
        </a:p>
      </dsp:txBody>
      <dsp:txXfrm>
        <a:off x="3671943" y="4085960"/>
        <a:ext cx="7802878" cy="6063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3BA65-22E0-4A81-B683-48EA8EB577C7}">
      <dsp:nvSpPr>
        <dsp:cNvPr id="0" name=""/>
        <dsp:cNvSpPr/>
      </dsp:nvSpPr>
      <dsp:spPr>
        <a:xfrm>
          <a:off x="0" y="988973"/>
          <a:ext cx="3631115" cy="290489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8A725-F025-47B3-9C3E-82BEC47C41D9}">
      <dsp:nvSpPr>
        <dsp:cNvPr id="0" name=""/>
        <dsp:cNvSpPr/>
      </dsp:nvSpPr>
      <dsp:spPr>
        <a:xfrm>
          <a:off x="326800" y="3603377"/>
          <a:ext cx="3231693" cy="101671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NEUROIMÁGEN</a:t>
          </a:r>
          <a:endParaRPr lang="es-ES" sz="3100" kern="1200" dirty="0"/>
        </a:p>
      </dsp:txBody>
      <dsp:txXfrm>
        <a:off x="326800" y="3603377"/>
        <a:ext cx="3231693" cy="1016712"/>
      </dsp:txXfrm>
    </dsp:sp>
    <dsp:sp modelId="{1681EBBE-DE07-4BCB-9026-B14CEC17547D}">
      <dsp:nvSpPr>
        <dsp:cNvPr id="0" name=""/>
        <dsp:cNvSpPr/>
      </dsp:nvSpPr>
      <dsp:spPr>
        <a:xfrm>
          <a:off x="3994227" y="988973"/>
          <a:ext cx="3631115" cy="290489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A31C6-8AD2-475B-9EA6-2A733D016A21}">
      <dsp:nvSpPr>
        <dsp:cNvPr id="0" name=""/>
        <dsp:cNvSpPr/>
      </dsp:nvSpPr>
      <dsp:spPr>
        <a:xfrm>
          <a:off x="4321027" y="3603377"/>
          <a:ext cx="3231693" cy="101671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EEG</a:t>
          </a:r>
          <a:endParaRPr lang="es-ES" sz="3100" kern="1200" dirty="0"/>
        </a:p>
      </dsp:txBody>
      <dsp:txXfrm>
        <a:off x="4321027" y="3603377"/>
        <a:ext cx="3231693" cy="1016712"/>
      </dsp:txXfrm>
    </dsp:sp>
    <dsp:sp modelId="{5C4577C1-854F-4CDD-A9D3-38272B5A6096}">
      <dsp:nvSpPr>
        <dsp:cNvPr id="0" name=""/>
        <dsp:cNvSpPr/>
      </dsp:nvSpPr>
      <dsp:spPr>
        <a:xfrm>
          <a:off x="7988455" y="988973"/>
          <a:ext cx="3631115" cy="290489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F19E1-3D8E-48C3-A4E8-DA210CA912BF}">
      <dsp:nvSpPr>
        <dsp:cNvPr id="0" name=""/>
        <dsp:cNvSpPr/>
      </dsp:nvSpPr>
      <dsp:spPr>
        <a:xfrm>
          <a:off x="8315255" y="3603377"/>
          <a:ext cx="3231693" cy="101671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RADIOGRAFÍAS</a:t>
          </a:r>
          <a:endParaRPr lang="es-ES" sz="3100" kern="1200" dirty="0"/>
        </a:p>
      </dsp:txBody>
      <dsp:txXfrm>
        <a:off x="8315255" y="3603377"/>
        <a:ext cx="3231693" cy="101671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3BA65-22E0-4A81-B683-48EA8EB577C7}">
      <dsp:nvSpPr>
        <dsp:cNvPr id="0" name=""/>
        <dsp:cNvSpPr/>
      </dsp:nvSpPr>
      <dsp:spPr>
        <a:xfrm>
          <a:off x="1263" y="66767"/>
          <a:ext cx="4929117" cy="394329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8A725-F025-47B3-9C3E-82BEC47C41D9}">
      <dsp:nvSpPr>
        <dsp:cNvPr id="0" name=""/>
        <dsp:cNvSpPr/>
      </dsp:nvSpPr>
      <dsp:spPr>
        <a:xfrm>
          <a:off x="444884" y="3615732"/>
          <a:ext cx="4386914" cy="13801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REVISIÓN DE AUDICIÓN</a:t>
          </a:r>
          <a:endParaRPr lang="es-ES" sz="3700" kern="1200" dirty="0"/>
        </a:p>
      </dsp:txBody>
      <dsp:txXfrm>
        <a:off x="444884" y="3615732"/>
        <a:ext cx="4386914" cy="1380152"/>
      </dsp:txXfrm>
    </dsp:sp>
    <dsp:sp modelId="{1681EBBE-DE07-4BCB-9026-B14CEC17547D}">
      <dsp:nvSpPr>
        <dsp:cNvPr id="0" name=""/>
        <dsp:cNvSpPr/>
      </dsp:nvSpPr>
      <dsp:spPr>
        <a:xfrm>
          <a:off x="5423293" y="66767"/>
          <a:ext cx="4929117" cy="394329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A31C6-8AD2-475B-9EA6-2A733D016A21}">
      <dsp:nvSpPr>
        <dsp:cNvPr id="0" name=""/>
        <dsp:cNvSpPr/>
      </dsp:nvSpPr>
      <dsp:spPr>
        <a:xfrm>
          <a:off x="5866913" y="3615732"/>
          <a:ext cx="4386914" cy="13801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REVISIÓN OFTALMOLÓGICA</a:t>
          </a:r>
          <a:endParaRPr lang="es-ES" sz="3700" kern="1200" dirty="0"/>
        </a:p>
      </dsp:txBody>
      <dsp:txXfrm>
        <a:off x="5866913" y="3615732"/>
        <a:ext cx="4386914" cy="138015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40510-200F-49E4-AE97-46FF23F51467}">
      <dsp:nvSpPr>
        <dsp:cNvPr id="0" name=""/>
        <dsp:cNvSpPr/>
      </dsp:nvSpPr>
      <dsp:spPr>
        <a:xfrm>
          <a:off x="3434759" y="364347"/>
          <a:ext cx="1855108" cy="185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Aspecto motor</a:t>
          </a:r>
          <a:endParaRPr lang="es-ES" sz="2500" kern="1200" dirty="0"/>
        </a:p>
      </dsp:txBody>
      <dsp:txXfrm>
        <a:off x="3434759" y="364347"/>
        <a:ext cx="1855108" cy="1855108"/>
      </dsp:txXfrm>
    </dsp:sp>
    <dsp:sp modelId="{C35F1CD7-3728-4391-86EB-C9411BD255CA}">
      <dsp:nvSpPr>
        <dsp:cNvPr id="0" name=""/>
        <dsp:cNvSpPr/>
      </dsp:nvSpPr>
      <dsp:spPr>
        <a:xfrm>
          <a:off x="608015" y="-944"/>
          <a:ext cx="4387599" cy="4387599"/>
        </a:xfrm>
        <a:prstGeom prst="circularArrow">
          <a:avLst>
            <a:gd name="adj1" fmla="val 8245"/>
            <a:gd name="adj2" fmla="val 575800"/>
            <a:gd name="adj3" fmla="val 2965306"/>
            <a:gd name="adj4" fmla="val 50751"/>
            <a:gd name="adj5" fmla="val 961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901D90-F59F-48BE-9EAD-E6026D40F0A6}">
      <dsp:nvSpPr>
        <dsp:cNvPr id="0" name=""/>
        <dsp:cNvSpPr/>
      </dsp:nvSpPr>
      <dsp:spPr>
        <a:xfrm>
          <a:off x="1874261" y="3067209"/>
          <a:ext cx="1855108" cy="185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Atención a los trastornos asociados</a:t>
          </a:r>
          <a:endParaRPr lang="es-ES" sz="2500" kern="1200" dirty="0"/>
        </a:p>
      </dsp:txBody>
      <dsp:txXfrm>
        <a:off x="1874261" y="3067209"/>
        <a:ext cx="1855108" cy="1855108"/>
      </dsp:txXfrm>
    </dsp:sp>
    <dsp:sp modelId="{C58B4721-20E0-4351-8A1E-E2C00315FB48}">
      <dsp:nvSpPr>
        <dsp:cNvPr id="0" name=""/>
        <dsp:cNvSpPr/>
      </dsp:nvSpPr>
      <dsp:spPr>
        <a:xfrm>
          <a:off x="608015" y="-944"/>
          <a:ext cx="4387599" cy="4387599"/>
        </a:xfrm>
        <a:prstGeom prst="circularArrow">
          <a:avLst>
            <a:gd name="adj1" fmla="val 8245"/>
            <a:gd name="adj2" fmla="val 575800"/>
            <a:gd name="adj3" fmla="val 10173449"/>
            <a:gd name="adj4" fmla="val 7258894"/>
            <a:gd name="adj5" fmla="val 9619"/>
          </a:avLst>
        </a:prstGeom>
        <a:gradFill rotWithShape="0">
          <a:gsLst>
            <a:gs pos="0">
              <a:schemeClr val="accent5">
                <a:hueOff val="-9214729"/>
                <a:satOff val="10313"/>
                <a:lumOff val="589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9214729"/>
                <a:satOff val="10313"/>
                <a:lumOff val="589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9214729"/>
                <a:satOff val="10313"/>
                <a:lumOff val="589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CEAA4F-D857-40D8-ABFB-E851B9C43D38}">
      <dsp:nvSpPr>
        <dsp:cNvPr id="0" name=""/>
        <dsp:cNvSpPr/>
      </dsp:nvSpPr>
      <dsp:spPr>
        <a:xfrm>
          <a:off x="313763" y="364347"/>
          <a:ext cx="1855108" cy="185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Prevenir alteraciones sobre el desarrollo global</a:t>
          </a:r>
          <a:endParaRPr lang="es-ES" sz="2500" kern="1200" dirty="0"/>
        </a:p>
      </dsp:txBody>
      <dsp:txXfrm>
        <a:off x="313763" y="364347"/>
        <a:ext cx="1855108" cy="1855108"/>
      </dsp:txXfrm>
    </dsp:sp>
    <dsp:sp modelId="{AFF53524-F50C-42CF-AA8C-72E3521D7A63}">
      <dsp:nvSpPr>
        <dsp:cNvPr id="0" name=""/>
        <dsp:cNvSpPr/>
      </dsp:nvSpPr>
      <dsp:spPr>
        <a:xfrm>
          <a:off x="608015" y="-944"/>
          <a:ext cx="4387599" cy="4387599"/>
        </a:xfrm>
        <a:prstGeom prst="circularArrow">
          <a:avLst>
            <a:gd name="adj1" fmla="val 8245"/>
            <a:gd name="adj2" fmla="val 575800"/>
            <a:gd name="adj3" fmla="val 16858076"/>
            <a:gd name="adj4" fmla="val 14966124"/>
            <a:gd name="adj5" fmla="val 9619"/>
          </a:avLst>
        </a:prstGeom>
        <a:gradFill rotWithShape="0">
          <a:gsLst>
            <a:gs pos="0">
              <a:schemeClr val="accent5">
                <a:hueOff val="-18429457"/>
                <a:satOff val="20625"/>
                <a:lumOff val="1177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8429457"/>
                <a:satOff val="20625"/>
                <a:lumOff val="1177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8429457"/>
                <a:satOff val="20625"/>
                <a:lumOff val="1177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68E0-D00D-4357-BFEA-03F6D8B2DA7B}">
      <dsp:nvSpPr>
        <dsp:cNvPr id="0" name=""/>
        <dsp:cNvSpPr/>
      </dsp:nvSpPr>
      <dsp:spPr>
        <a:xfrm>
          <a:off x="0" y="0"/>
          <a:ext cx="4261613" cy="474784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Para el trastorno motor existe 4 pilares:</a:t>
          </a:r>
          <a:endParaRPr lang="es-ES" sz="3100" kern="1200" dirty="0"/>
        </a:p>
      </dsp:txBody>
      <dsp:txXfrm>
        <a:off x="0" y="0"/>
        <a:ext cx="4261613" cy="1424353"/>
      </dsp:txXfrm>
    </dsp:sp>
    <dsp:sp modelId="{BED1C76C-8C36-4C19-9E56-63588BDB33CC}">
      <dsp:nvSpPr>
        <dsp:cNvPr id="0" name=""/>
        <dsp:cNvSpPr/>
      </dsp:nvSpPr>
      <dsp:spPr>
        <a:xfrm>
          <a:off x="426161" y="1424469"/>
          <a:ext cx="3409290" cy="691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fisioterapia</a:t>
          </a:r>
          <a:endParaRPr lang="es-ES" sz="2100" kern="1200" dirty="0"/>
        </a:p>
      </dsp:txBody>
      <dsp:txXfrm>
        <a:off x="446419" y="1444727"/>
        <a:ext cx="3368774" cy="651144"/>
      </dsp:txXfrm>
    </dsp:sp>
    <dsp:sp modelId="{38F2D649-A800-47CE-8C3F-C1A56C9239D7}">
      <dsp:nvSpPr>
        <dsp:cNvPr id="0" name=""/>
        <dsp:cNvSpPr/>
      </dsp:nvSpPr>
      <dsp:spPr>
        <a:xfrm>
          <a:off x="426161" y="2222539"/>
          <a:ext cx="3409290" cy="691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143153"/>
                <a:satOff val="6875"/>
                <a:lumOff val="392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6143153"/>
                <a:satOff val="6875"/>
                <a:lumOff val="392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6143153"/>
                <a:satOff val="6875"/>
                <a:lumOff val="392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err="1" smtClean="0"/>
            <a:t>ortesis</a:t>
          </a:r>
          <a:r>
            <a:rPr lang="es-ES" sz="2100" kern="1200" dirty="0" smtClean="0"/>
            <a:t> - sistemas de adaptación</a:t>
          </a:r>
          <a:endParaRPr lang="es-ES" sz="2100" kern="1200" dirty="0"/>
        </a:p>
      </dsp:txBody>
      <dsp:txXfrm>
        <a:off x="446419" y="2242797"/>
        <a:ext cx="3368774" cy="651144"/>
      </dsp:txXfrm>
    </dsp:sp>
    <dsp:sp modelId="{E487EB70-DC32-4C52-968B-5CD9893764EB}">
      <dsp:nvSpPr>
        <dsp:cNvPr id="0" name=""/>
        <dsp:cNvSpPr/>
      </dsp:nvSpPr>
      <dsp:spPr>
        <a:xfrm>
          <a:off x="426161" y="3020608"/>
          <a:ext cx="3409290" cy="691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286306"/>
                <a:satOff val="13750"/>
                <a:lumOff val="785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2286306"/>
                <a:satOff val="13750"/>
                <a:lumOff val="785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2286306"/>
                <a:satOff val="13750"/>
                <a:lumOff val="785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Fármacos</a:t>
          </a:r>
          <a:endParaRPr lang="es-ES" sz="2100" kern="1200" dirty="0"/>
        </a:p>
      </dsp:txBody>
      <dsp:txXfrm>
        <a:off x="446419" y="3040866"/>
        <a:ext cx="3368774" cy="651144"/>
      </dsp:txXfrm>
    </dsp:sp>
    <dsp:sp modelId="{2C532103-423B-48ED-9263-CA47F8718CAE}">
      <dsp:nvSpPr>
        <dsp:cNvPr id="0" name=""/>
        <dsp:cNvSpPr/>
      </dsp:nvSpPr>
      <dsp:spPr>
        <a:xfrm>
          <a:off x="426161" y="3818677"/>
          <a:ext cx="3409290" cy="691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8429457"/>
                <a:satOff val="20625"/>
                <a:lumOff val="1177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8429457"/>
                <a:satOff val="20625"/>
                <a:lumOff val="1177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8429457"/>
                <a:satOff val="20625"/>
                <a:lumOff val="1177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tratamiento quirúrgico ortopedia y cirugía</a:t>
          </a:r>
          <a:endParaRPr lang="es-ES" sz="2100" kern="1200" dirty="0"/>
        </a:p>
      </dsp:txBody>
      <dsp:txXfrm>
        <a:off x="446419" y="3838935"/>
        <a:ext cx="3368774" cy="65114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9215A-06C8-46AD-8899-FD11FD384245}">
      <dsp:nvSpPr>
        <dsp:cNvPr id="0" name=""/>
        <dsp:cNvSpPr/>
      </dsp:nvSpPr>
      <dsp:spPr>
        <a:xfrm>
          <a:off x="0" y="0"/>
          <a:ext cx="6936037" cy="842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MÉTODO DE BOBATH</a:t>
          </a:r>
          <a:endParaRPr lang="es-ES" sz="3600" kern="1200" dirty="0"/>
        </a:p>
      </dsp:txBody>
      <dsp:txXfrm>
        <a:off x="41123" y="41123"/>
        <a:ext cx="6853791" cy="760154"/>
      </dsp:txXfrm>
    </dsp:sp>
    <dsp:sp modelId="{942A46CC-B7CF-4BCE-9671-71EF727E5920}">
      <dsp:nvSpPr>
        <dsp:cNvPr id="0" name=""/>
        <dsp:cNvSpPr/>
      </dsp:nvSpPr>
      <dsp:spPr>
        <a:xfrm>
          <a:off x="0" y="895105"/>
          <a:ext cx="6936037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219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800" kern="1200" dirty="0" smtClean="0"/>
            <a:t>Cooperación de los padres</a:t>
          </a:r>
          <a:endParaRPr lang="es-ES" sz="2800" kern="1200" dirty="0"/>
        </a:p>
      </dsp:txBody>
      <dsp:txXfrm>
        <a:off x="0" y="895105"/>
        <a:ext cx="6936037" cy="596160"/>
      </dsp:txXfrm>
    </dsp:sp>
    <dsp:sp modelId="{662FBADB-96E4-43FF-8BDB-718696C5DDB1}">
      <dsp:nvSpPr>
        <dsp:cNvPr id="0" name=""/>
        <dsp:cNvSpPr/>
      </dsp:nvSpPr>
      <dsp:spPr>
        <a:xfrm>
          <a:off x="0" y="1491265"/>
          <a:ext cx="6936037" cy="842400"/>
        </a:xfrm>
        <a:prstGeom prst="roundRect">
          <a:avLst/>
        </a:prstGeom>
        <a:solidFill>
          <a:schemeClr val="accent3">
            <a:hueOff val="1380902"/>
            <a:satOff val="-2497"/>
            <a:lumOff val="16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MÉTODO DE  VOJTA</a:t>
          </a:r>
          <a:endParaRPr lang="es-ES" sz="3600" kern="1200" dirty="0"/>
        </a:p>
      </dsp:txBody>
      <dsp:txXfrm>
        <a:off x="41123" y="1532388"/>
        <a:ext cx="6853791" cy="760154"/>
      </dsp:txXfrm>
    </dsp:sp>
    <dsp:sp modelId="{7B48A5C6-BAA4-4F2D-B9D7-809B054E2E82}">
      <dsp:nvSpPr>
        <dsp:cNvPr id="0" name=""/>
        <dsp:cNvSpPr/>
      </dsp:nvSpPr>
      <dsp:spPr>
        <a:xfrm>
          <a:off x="0" y="2333665"/>
          <a:ext cx="6936037" cy="85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219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800" kern="1200" dirty="0" smtClean="0"/>
            <a:t>Estimulación de reflejos complejos, propioceptivas</a:t>
          </a:r>
          <a:endParaRPr lang="es-ES" sz="2800" kern="1200" dirty="0"/>
        </a:p>
      </dsp:txBody>
      <dsp:txXfrm>
        <a:off x="0" y="2333665"/>
        <a:ext cx="6936037" cy="856980"/>
      </dsp:txXfrm>
    </dsp:sp>
    <dsp:sp modelId="{1C3FAA6C-B625-467A-BBE3-810957A1181E}">
      <dsp:nvSpPr>
        <dsp:cNvPr id="0" name=""/>
        <dsp:cNvSpPr/>
      </dsp:nvSpPr>
      <dsp:spPr>
        <a:xfrm>
          <a:off x="0" y="3190646"/>
          <a:ext cx="6936037" cy="842400"/>
        </a:xfrm>
        <a:prstGeom prst="roundRect">
          <a:avLst/>
        </a:prstGeom>
        <a:solidFill>
          <a:schemeClr val="accent3">
            <a:hueOff val="2761803"/>
            <a:satOff val="-4994"/>
            <a:lumOff val="33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MÉTODO PETO</a:t>
          </a:r>
          <a:endParaRPr lang="es-ES" sz="3600" kern="1200" dirty="0"/>
        </a:p>
      </dsp:txBody>
      <dsp:txXfrm>
        <a:off x="41123" y="3231769"/>
        <a:ext cx="6853791" cy="760154"/>
      </dsp:txXfrm>
    </dsp:sp>
    <dsp:sp modelId="{CFA933AF-08A9-4CB9-B93E-9AAEAFD8FB2C}">
      <dsp:nvSpPr>
        <dsp:cNvPr id="0" name=""/>
        <dsp:cNvSpPr/>
      </dsp:nvSpPr>
      <dsp:spPr>
        <a:xfrm>
          <a:off x="0" y="4033045"/>
          <a:ext cx="6936037" cy="85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219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800" kern="1200" dirty="0" smtClean="0"/>
            <a:t>Educación conductiva, rehabilitación integral, adquirir independencia </a:t>
          </a:r>
          <a:endParaRPr lang="es-ES" sz="2800" kern="1200" dirty="0"/>
        </a:p>
      </dsp:txBody>
      <dsp:txXfrm>
        <a:off x="0" y="4033045"/>
        <a:ext cx="6936037" cy="856980"/>
      </dsp:txXfrm>
    </dsp:sp>
    <dsp:sp modelId="{6362C106-7ADD-4CB2-A3C9-91901FF4E8F1}">
      <dsp:nvSpPr>
        <dsp:cNvPr id="0" name=""/>
        <dsp:cNvSpPr/>
      </dsp:nvSpPr>
      <dsp:spPr>
        <a:xfrm>
          <a:off x="0" y="4890026"/>
          <a:ext cx="6936037" cy="842400"/>
        </a:xfrm>
        <a:prstGeom prst="roundRect">
          <a:avLst/>
        </a:prstGeom>
        <a:solidFill>
          <a:schemeClr val="accent3">
            <a:hueOff val="4142704"/>
            <a:satOff val="-7491"/>
            <a:lumOff val="5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MÉTODO DOMAN-DELACATO</a:t>
          </a:r>
          <a:endParaRPr lang="es-ES" sz="3600" kern="1200" dirty="0"/>
        </a:p>
      </dsp:txBody>
      <dsp:txXfrm>
        <a:off x="41123" y="4931149"/>
        <a:ext cx="6853791" cy="760154"/>
      </dsp:txXfrm>
    </dsp:sp>
    <dsp:sp modelId="{39AB0D23-A8FE-4B3A-9F38-0BFCAD7DF88A}">
      <dsp:nvSpPr>
        <dsp:cNvPr id="0" name=""/>
        <dsp:cNvSpPr/>
      </dsp:nvSpPr>
      <dsp:spPr>
        <a:xfrm>
          <a:off x="0" y="5732426"/>
          <a:ext cx="6936037" cy="85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219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800" kern="1200" dirty="0" smtClean="0"/>
            <a:t>Reorganizar el movimiento a partir de la imitación de anfibios y reptiles.</a:t>
          </a:r>
          <a:endParaRPr lang="es-ES" sz="2800" kern="1200" dirty="0"/>
        </a:p>
      </dsp:txBody>
      <dsp:txXfrm>
        <a:off x="0" y="5732426"/>
        <a:ext cx="6936037" cy="856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16ED7-C03D-4EE6-B9D4-C461327A378C}">
      <dsp:nvSpPr>
        <dsp:cNvPr id="0" name=""/>
        <dsp:cNvSpPr/>
      </dsp:nvSpPr>
      <dsp:spPr>
        <a:xfrm>
          <a:off x="0" y="522911"/>
          <a:ext cx="2311648" cy="13869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/>
            <a:t>1.- Desorden permanente. </a:t>
          </a:r>
        </a:p>
      </dsp:txBody>
      <dsp:txXfrm>
        <a:off x="0" y="522911"/>
        <a:ext cx="2311648" cy="1386988"/>
      </dsp:txXfrm>
    </dsp:sp>
    <dsp:sp modelId="{2A30AFAD-EBC8-4756-86A5-C5A664967917}">
      <dsp:nvSpPr>
        <dsp:cNvPr id="0" name=""/>
        <dsp:cNvSpPr/>
      </dsp:nvSpPr>
      <dsp:spPr>
        <a:xfrm>
          <a:off x="2542812" y="522911"/>
          <a:ext cx="2311648" cy="1386988"/>
        </a:xfrm>
        <a:prstGeom prst="rect">
          <a:avLst/>
        </a:prstGeom>
        <a:solidFill>
          <a:schemeClr val="accent5">
            <a:hueOff val="-3071576"/>
            <a:satOff val="3438"/>
            <a:lumOff val="1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2.- No inmutable. </a:t>
          </a:r>
          <a:endParaRPr lang="es-ES" sz="2200" kern="1200" dirty="0"/>
        </a:p>
      </dsp:txBody>
      <dsp:txXfrm>
        <a:off x="2542812" y="522911"/>
        <a:ext cx="2311648" cy="1386988"/>
      </dsp:txXfrm>
    </dsp:sp>
    <dsp:sp modelId="{62667120-7A56-4B28-BD64-E1FE3993AADC}">
      <dsp:nvSpPr>
        <dsp:cNvPr id="0" name=""/>
        <dsp:cNvSpPr/>
      </dsp:nvSpPr>
      <dsp:spPr>
        <a:xfrm>
          <a:off x="5085625" y="522911"/>
          <a:ext cx="2311648" cy="1386988"/>
        </a:xfrm>
        <a:prstGeom prst="rect">
          <a:avLst/>
        </a:prstGeom>
        <a:solidFill>
          <a:schemeClr val="accent5">
            <a:hueOff val="-6143153"/>
            <a:satOff val="687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/>
            <a:t>3.- Desorden del tono, la postura y el movimiento. </a:t>
          </a:r>
        </a:p>
      </dsp:txBody>
      <dsp:txXfrm>
        <a:off x="5085625" y="522911"/>
        <a:ext cx="2311648" cy="1386988"/>
      </dsp:txXfrm>
    </dsp:sp>
    <dsp:sp modelId="{69D8D680-A659-431F-B84D-3EAA585B7A41}">
      <dsp:nvSpPr>
        <dsp:cNvPr id="0" name=""/>
        <dsp:cNvSpPr/>
      </dsp:nvSpPr>
      <dsp:spPr>
        <a:xfrm>
          <a:off x="0" y="2141065"/>
          <a:ext cx="2311648" cy="1386988"/>
        </a:xfrm>
        <a:prstGeom prst="rect">
          <a:avLst/>
        </a:prstGeom>
        <a:solidFill>
          <a:schemeClr val="accent5">
            <a:hueOff val="-9214729"/>
            <a:satOff val="10313"/>
            <a:lumOff val="5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/>
            <a:t>4.- Lesión no progresiva en el cerebro. </a:t>
          </a:r>
        </a:p>
      </dsp:txBody>
      <dsp:txXfrm>
        <a:off x="0" y="2141065"/>
        <a:ext cx="2311648" cy="1386988"/>
      </dsp:txXfrm>
    </dsp:sp>
    <dsp:sp modelId="{85DC1685-947C-4AD3-A03D-47AD41DA7043}">
      <dsp:nvSpPr>
        <dsp:cNvPr id="0" name=""/>
        <dsp:cNvSpPr/>
      </dsp:nvSpPr>
      <dsp:spPr>
        <a:xfrm>
          <a:off x="2542812" y="2141065"/>
          <a:ext cx="2311648" cy="1386988"/>
        </a:xfrm>
        <a:prstGeom prst="rect">
          <a:avLst/>
        </a:prstGeom>
        <a:solidFill>
          <a:schemeClr val="accent5">
            <a:hueOff val="-12286306"/>
            <a:satOff val="13750"/>
            <a:lumOff val="7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5.- Antes de que su desarrollo y crecimiento sean completos. </a:t>
          </a:r>
          <a:endParaRPr lang="es-ES" sz="2200" kern="1200" dirty="0"/>
        </a:p>
      </dsp:txBody>
      <dsp:txXfrm>
        <a:off x="2542812" y="2141065"/>
        <a:ext cx="2311648" cy="1386988"/>
      </dsp:txXfrm>
    </dsp:sp>
    <dsp:sp modelId="{546CDE93-986B-435A-B3A2-35C379D195FC}">
      <dsp:nvSpPr>
        <dsp:cNvPr id="0" name=""/>
        <dsp:cNvSpPr/>
      </dsp:nvSpPr>
      <dsp:spPr>
        <a:xfrm>
          <a:off x="5085625" y="2141065"/>
          <a:ext cx="2311648" cy="1386988"/>
        </a:xfrm>
        <a:prstGeom prst="rect">
          <a:avLst/>
        </a:prstGeom>
        <a:solidFill>
          <a:schemeClr val="accent5">
            <a:hueOff val="-15357881"/>
            <a:satOff val="17188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/>
            <a:t>6.- Otras funciones superiores. </a:t>
          </a:r>
        </a:p>
      </dsp:txBody>
      <dsp:txXfrm>
        <a:off x="5085625" y="2141065"/>
        <a:ext cx="2311648" cy="1386988"/>
      </dsp:txXfrm>
    </dsp:sp>
    <dsp:sp modelId="{6E310A1A-2802-4038-9628-6923E2BAE27C}">
      <dsp:nvSpPr>
        <dsp:cNvPr id="0" name=""/>
        <dsp:cNvSpPr/>
      </dsp:nvSpPr>
      <dsp:spPr>
        <a:xfrm>
          <a:off x="2542812" y="3759219"/>
          <a:ext cx="2311648" cy="1386988"/>
        </a:xfrm>
        <a:prstGeom prst="rect">
          <a:avLst/>
        </a:prstGeom>
        <a:solidFill>
          <a:schemeClr val="accent5">
            <a:hueOff val="-18429457"/>
            <a:satOff val="20625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/>
            <a:t>7.- Interferir en el desarrollo del S.N.C. </a:t>
          </a:r>
        </a:p>
      </dsp:txBody>
      <dsp:txXfrm>
        <a:off x="2542812" y="3759219"/>
        <a:ext cx="2311648" cy="138698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54F2E-CC52-4310-8756-71528B314F8C}">
      <dsp:nvSpPr>
        <dsp:cNvPr id="0" name=""/>
        <dsp:cNvSpPr/>
      </dsp:nvSpPr>
      <dsp:spPr>
        <a:xfrm>
          <a:off x="0" y="3294813"/>
          <a:ext cx="10757647" cy="10814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BACLOFENO INTRATECAL</a:t>
          </a:r>
          <a:endParaRPr lang="es-ES" sz="2100" kern="1200" dirty="0"/>
        </a:p>
      </dsp:txBody>
      <dsp:txXfrm>
        <a:off x="0" y="3294813"/>
        <a:ext cx="10757647" cy="583972"/>
      </dsp:txXfrm>
    </dsp:sp>
    <dsp:sp modelId="{CF349502-EAA7-46B4-8416-07A4CA0E84D0}">
      <dsp:nvSpPr>
        <dsp:cNvPr id="0" name=""/>
        <dsp:cNvSpPr/>
      </dsp:nvSpPr>
      <dsp:spPr>
        <a:xfrm>
          <a:off x="0" y="3857157"/>
          <a:ext cx="5378823" cy="49745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i="0" kern="1200" dirty="0" smtClean="0"/>
            <a:t>Fase de prueba: 25 </a:t>
          </a:r>
          <a:r>
            <a:rPr lang="es-ES" sz="1500" b="0" i="0" kern="1200" dirty="0" err="1" smtClean="0"/>
            <a:t>ó</a:t>
          </a:r>
          <a:r>
            <a:rPr lang="es-ES" sz="1500" b="0" i="0" kern="1200" dirty="0" smtClean="0"/>
            <a:t> 50 </a:t>
          </a:r>
          <a:r>
            <a:rPr lang="es-ES" sz="1500" b="0" i="0" kern="1200" dirty="0" err="1" smtClean="0"/>
            <a:t>mcg</a:t>
          </a:r>
          <a:r>
            <a:rPr lang="es-ES" sz="1500" b="0" i="0" kern="1200" dirty="0" smtClean="0"/>
            <a:t> por 1 min, aumentar en 25 </a:t>
          </a:r>
          <a:r>
            <a:rPr lang="es-ES" sz="1500" b="0" i="0" kern="1200" dirty="0" err="1" smtClean="0"/>
            <a:t>mcg</a:t>
          </a:r>
          <a:r>
            <a:rPr lang="es-ES" sz="1500" b="0" i="0" kern="1200" dirty="0" smtClean="0"/>
            <a:t>/día hasta observar respuesta que dure 4-8 h.</a:t>
          </a:r>
          <a:endParaRPr lang="es-ES" sz="1500" kern="1200" dirty="0"/>
        </a:p>
      </dsp:txBody>
      <dsp:txXfrm>
        <a:off x="0" y="3857157"/>
        <a:ext cx="5378823" cy="497458"/>
      </dsp:txXfrm>
    </dsp:sp>
    <dsp:sp modelId="{8B134609-1918-4CBE-A2E0-F493070BA206}">
      <dsp:nvSpPr>
        <dsp:cNvPr id="0" name=""/>
        <dsp:cNvSpPr/>
      </dsp:nvSpPr>
      <dsp:spPr>
        <a:xfrm>
          <a:off x="5378823" y="3857157"/>
          <a:ext cx="5378823" cy="49745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i="0" kern="1200" dirty="0" smtClean="0"/>
            <a:t>Fase de determinación de dosis: doble de dosis que resultó eficaz en la fase de prueba administrada en 24 h.</a:t>
          </a:r>
          <a:endParaRPr lang="es-ES" sz="1500" kern="1200" dirty="0"/>
        </a:p>
      </dsp:txBody>
      <dsp:txXfrm>
        <a:off x="5378823" y="3857157"/>
        <a:ext cx="5378823" cy="497458"/>
      </dsp:txXfrm>
    </dsp:sp>
    <dsp:sp modelId="{304EAEF5-44AE-4379-83C9-757B268F7C0A}">
      <dsp:nvSpPr>
        <dsp:cNvPr id="0" name=""/>
        <dsp:cNvSpPr/>
      </dsp:nvSpPr>
      <dsp:spPr>
        <a:xfrm rot="10800000">
          <a:off x="0" y="1647793"/>
          <a:ext cx="10757647" cy="166324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BACLOFENO ORAL</a:t>
          </a:r>
          <a:endParaRPr lang="es-ES" sz="2100" kern="1200" dirty="0"/>
        </a:p>
      </dsp:txBody>
      <dsp:txXfrm rot="-10800000">
        <a:off x="0" y="1647793"/>
        <a:ext cx="10757647" cy="583797"/>
      </dsp:txXfrm>
    </dsp:sp>
    <dsp:sp modelId="{67C6721C-26D3-495B-88E0-6D4057A02282}">
      <dsp:nvSpPr>
        <dsp:cNvPr id="0" name=""/>
        <dsp:cNvSpPr/>
      </dsp:nvSpPr>
      <dsp:spPr>
        <a:xfrm>
          <a:off x="0" y="2231591"/>
          <a:ext cx="5378823" cy="49730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i="0" kern="1200" dirty="0" smtClean="0"/>
            <a:t>5 mg/8 h aumentar cada 3 días en 5 mg/toma hasta dosis óptima: 30-75 mg/día. </a:t>
          </a:r>
          <a:endParaRPr lang="es-ES" sz="1500" kern="1200" dirty="0"/>
        </a:p>
      </dsp:txBody>
      <dsp:txXfrm>
        <a:off x="0" y="2231591"/>
        <a:ext cx="5378823" cy="497309"/>
      </dsp:txXfrm>
    </dsp:sp>
    <dsp:sp modelId="{23466B96-AEC4-44C8-938C-67626284D0C5}">
      <dsp:nvSpPr>
        <dsp:cNvPr id="0" name=""/>
        <dsp:cNvSpPr/>
      </dsp:nvSpPr>
      <dsp:spPr>
        <a:xfrm>
          <a:off x="5378823" y="2231591"/>
          <a:ext cx="5378823" cy="49730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i="0" kern="1200" smtClean="0"/>
            <a:t>Niños </a:t>
          </a:r>
          <a:r>
            <a:rPr lang="es-ES" sz="1500" b="0" i="0" kern="1200" dirty="0" smtClean="0"/>
            <a:t>1-2 años: dosis recomendada: 10-20 mg/día y niños de 3-10 años: 30-60 mg/día, en 4 tomas.</a:t>
          </a:r>
          <a:endParaRPr lang="es-ES" sz="1500" kern="1200" dirty="0"/>
        </a:p>
      </dsp:txBody>
      <dsp:txXfrm>
        <a:off x="5378823" y="2231591"/>
        <a:ext cx="5378823" cy="497309"/>
      </dsp:txXfrm>
    </dsp:sp>
    <dsp:sp modelId="{F84B57EE-50D6-4F9B-8057-52CBBFC21EA4}">
      <dsp:nvSpPr>
        <dsp:cNvPr id="0" name=""/>
        <dsp:cNvSpPr/>
      </dsp:nvSpPr>
      <dsp:spPr>
        <a:xfrm rot="10800000">
          <a:off x="0" y="38878"/>
          <a:ext cx="10757647" cy="166324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TOXINA BOTULINICA</a:t>
          </a:r>
          <a:endParaRPr lang="es-ES" sz="2100" kern="1200" dirty="0"/>
        </a:p>
      </dsp:txBody>
      <dsp:txXfrm rot="-10800000">
        <a:off x="0" y="38878"/>
        <a:ext cx="10757647" cy="583797"/>
      </dsp:txXfrm>
    </dsp:sp>
    <dsp:sp modelId="{4BDEA726-C53B-453E-B358-2BDA7B2060B8}">
      <dsp:nvSpPr>
        <dsp:cNvPr id="0" name=""/>
        <dsp:cNvSpPr/>
      </dsp:nvSpPr>
      <dsp:spPr>
        <a:xfrm>
          <a:off x="5252" y="584571"/>
          <a:ext cx="3582380" cy="49730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Unión neuromuscular y disminuye la liberación de acetilcolina</a:t>
          </a:r>
          <a:endParaRPr lang="es-ES" sz="1500" kern="1200" dirty="0"/>
        </a:p>
      </dsp:txBody>
      <dsp:txXfrm>
        <a:off x="5252" y="584571"/>
        <a:ext cx="3582380" cy="497309"/>
      </dsp:txXfrm>
    </dsp:sp>
    <dsp:sp modelId="{52D4FD49-2BF7-4B4D-9B8D-20401481E970}">
      <dsp:nvSpPr>
        <dsp:cNvPr id="0" name=""/>
        <dsp:cNvSpPr/>
      </dsp:nvSpPr>
      <dsp:spPr>
        <a:xfrm>
          <a:off x="3587633" y="584571"/>
          <a:ext cx="3582380" cy="49730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err="1" smtClean="0"/>
            <a:t>Paresia</a:t>
          </a:r>
          <a:r>
            <a:rPr lang="es-ES" sz="1500" kern="1200" dirty="0" smtClean="0"/>
            <a:t> o parálisis (2-3u/kg)</a:t>
          </a:r>
          <a:endParaRPr lang="es-ES" sz="1500" kern="1200" dirty="0"/>
        </a:p>
      </dsp:txBody>
      <dsp:txXfrm>
        <a:off x="3587633" y="584571"/>
        <a:ext cx="3582380" cy="497309"/>
      </dsp:txXfrm>
    </dsp:sp>
    <dsp:sp modelId="{7B19D9A9-43F7-4F6C-A90A-09A6EE3075D7}">
      <dsp:nvSpPr>
        <dsp:cNvPr id="0" name=""/>
        <dsp:cNvSpPr/>
      </dsp:nvSpPr>
      <dsp:spPr>
        <a:xfrm>
          <a:off x="7170013" y="584571"/>
          <a:ext cx="3582380" cy="49730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Mejorar la marcha o de dolor en espasmos musculares</a:t>
          </a:r>
          <a:endParaRPr lang="es-ES" sz="1500" kern="1200" dirty="0"/>
        </a:p>
      </dsp:txBody>
      <dsp:txXfrm>
        <a:off x="7170013" y="584571"/>
        <a:ext cx="3582380" cy="4973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184B0-7AB9-46E7-9AD8-76E1FEEE14BB}">
      <dsp:nvSpPr>
        <dsp:cNvPr id="0" name=""/>
        <dsp:cNvSpPr/>
      </dsp:nvSpPr>
      <dsp:spPr>
        <a:xfrm>
          <a:off x="-5473352" y="-838041"/>
          <a:ext cx="6517024" cy="6517024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257A4-F5B6-4AEC-91F0-C4DEB5A811CC}">
      <dsp:nvSpPr>
        <dsp:cNvPr id="0" name=""/>
        <dsp:cNvSpPr/>
      </dsp:nvSpPr>
      <dsp:spPr>
        <a:xfrm>
          <a:off x="546373" y="372171"/>
          <a:ext cx="6665511" cy="74473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11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Prevalencia global 2-2,5/1000 RN (Países industrializados)</a:t>
          </a:r>
          <a:endParaRPr lang="es-ES" sz="2000" kern="1200" dirty="0"/>
        </a:p>
      </dsp:txBody>
      <dsp:txXfrm>
        <a:off x="546373" y="372171"/>
        <a:ext cx="6665511" cy="744730"/>
      </dsp:txXfrm>
    </dsp:sp>
    <dsp:sp modelId="{23913A31-8F02-423A-BA38-6C465102B61A}">
      <dsp:nvSpPr>
        <dsp:cNvPr id="0" name=""/>
        <dsp:cNvSpPr/>
      </dsp:nvSpPr>
      <dsp:spPr>
        <a:xfrm>
          <a:off x="80917" y="279080"/>
          <a:ext cx="930912" cy="9309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EA9DE6-CE2A-4E43-A4FD-B615FD9D6CB7}">
      <dsp:nvSpPr>
        <dsp:cNvPr id="0" name=""/>
        <dsp:cNvSpPr/>
      </dsp:nvSpPr>
      <dsp:spPr>
        <a:xfrm>
          <a:off x="973344" y="1489460"/>
          <a:ext cx="6238540" cy="744730"/>
        </a:xfrm>
        <a:prstGeom prst="rect">
          <a:avLst/>
        </a:prstGeom>
        <a:gradFill rotWithShape="0">
          <a:gsLst>
            <a:gs pos="0">
              <a:schemeClr val="accent3">
                <a:hueOff val="1380902"/>
                <a:satOff val="-2497"/>
                <a:lumOff val="1699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1380902"/>
                <a:satOff val="-2497"/>
                <a:lumOff val="1699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1380902"/>
                <a:satOff val="-2497"/>
                <a:lumOff val="1699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11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No tiene relación con grupos étnicos, ni edades.</a:t>
          </a:r>
          <a:endParaRPr lang="es-ES" sz="2000" kern="1200" dirty="0"/>
        </a:p>
      </dsp:txBody>
      <dsp:txXfrm>
        <a:off x="973344" y="1489460"/>
        <a:ext cx="6238540" cy="744730"/>
      </dsp:txXfrm>
    </dsp:sp>
    <dsp:sp modelId="{ED638814-5784-45E2-8613-611958ACC68E}">
      <dsp:nvSpPr>
        <dsp:cNvPr id="0" name=""/>
        <dsp:cNvSpPr/>
      </dsp:nvSpPr>
      <dsp:spPr>
        <a:xfrm>
          <a:off x="507888" y="1396369"/>
          <a:ext cx="930912" cy="9309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80902"/>
              <a:satOff val="-2497"/>
              <a:lumOff val="1699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DC3AE-350D-46D3-AFD5-9532D012D73A}">
      <dsp:nvSpPr>
        <dsp:cNvPr id="0" name=""/>
        <dsp:cNvSpPr/>
      </dsp:nvSpPr>
      <dsp:spPr>
        <a:xfrm>
          <a:off x="973344" y="2606749"/>
          <a:ext cx="6238540" cy="744730"/>
        </a:xfrm>
        <a:prstGeom prst="rect">
          <a:avLst/>
        </a:prstGeom>
        <a:gradFill rotWithShape="0">
          <a:gsLst>
            <a:gs pos="0">
              <a:schemeClr val="accent3">
                <a:hueOff val="2761803"/>
                <a:satOff val="-4994"/>
                <a:lumOff val="3399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2761803"/>
                <a:satOff val="-4994"/>
                <a:lumOff val="3399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2761803"/>
                <a:satOff val="-4994"/>
                <a:lumOff val="3399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11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 Venezuela incidencia de 3,6/1000 RN vivos y prevalencia 2-4casos/1000 niños escolares</a:t>
          </a:r>
          <a:endParaRPr lang="es-ES" sz="2000" kern="1200" dirty="0"/>
        </a:p>
      </dsp:txBody>
      <dsp:txXfrm>
        <a:off x="973344" y="2606749"/>
        <a:ext cx="6238540" cy="744730"/>
      </dsp:txXfrm>
    </dsp:sp>
    <dsp:sp modelId="{06ADA7D0-AD8A-45F8-A816-A75C2D50D989}">
      <dsp:nvSpPr>
        <dsp:cNvPr id="0" name=""/>
        <dsp:cNvSpPr/>
      </dsp:nvSpPr>
      <dsp:spPr>
        <a:xfrm>
          <a:off x="507888" y="2513658"/>
          <a:ext cx="930912" cy="9309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61803"/>
              <a:satOff val="-4994"/>
              <a:lumOff val="3399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603EB4-2112-4976-86F5-55C4E922C6C2}">
      <dsp:nvSpPr>
        <dsp:cNvPr id="0" name=""/>
        <dsp:cNvSpPr/>
      </dsp:nvSpPr>
      <dsp:spPr>
        <a:xfrm>
          <a:off x="546373" y="3724039"/>
          <a:ext cx="6665511" cy="744730"/>
        </a:xfrm>
        <a:prstGeom prst="rect">
          <a:avLst/>
        </a:prstGeom>
        <a:gradFill rotWithShape="0">
          <a:gsLst>
            <a:gs pos="0">
              <a:schemeClr val="accent3">
                <a:hueOff val="4142704"/>
                <a:satOff val="-7491"/>
                <a:lumOff val="5098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4142704"/>
                <a:satOff val="-7491"/>
                <a:lumOff val="5098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4142704"/>
                <a:satOff val="-7491"/>
                <a:lumOff val="5098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11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Mayor riesgo en RN de muy bajo peso (-800g) y muy baja edad gestacional (-26 </a:t>
          </a:r>
          <a:r>
            <a:rPr lang="es-ES" sz="2000" kern="1200" dirty="0" err="1" smtClean="0"/>
            <a:t>sem</a:t>
          </a:r>
          <a:r>
            <a:rPr lang="es-ES" sz="2000" kern="1200" dirty="0" smtClean="0"/>
            <a:t>.)</a:t>
          </a:r>
          <a:endParaRPr lang="es-ES" sz="2000" kern="1200" dirty="0"/>
        </a:p>
      </dsp:txBody>
      <dsp:txXfrm>
        <a:off x="546373" y="3724039"/>
        <a:ext cx="6665511" cy="744730"/>
      </dsp:txXfrm>
    </dsp:sp>
    <dsp:sp modelId="{89C9402C-2722-45CD-8451-AC4BCF31A9BD}">
      <dsp:nvSpPr>
        <dsp:cNvPr id="0" name=""/>
        <dsp:cNvSpPr/>
      </dsp:nvSpPr>
      <dsp:spPr>
        <a:xfrm>
          <a:off x="80917" y="3630947"/>
          <a:ext cx="930912" cy="9309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142704"/>
              <a:satOff val="-7491"/>
              <a:lumOff val="5098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F19CA-12F4-445F-8381-4464BCEB20CA}">
      <dsp:nvSpPr>
        <dsp:cNvPr id="0" name=""/>
        <dsp:cNvSpPr/>
      </dsp:nvSpPr>
      <dsp:spPr>
        <a:xfrm>
          <a:off x="3543" y="316159"/>
          <a:ext cx="3454717" cy="5184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FACTORES PRENATALES</a:t>
          </a:r>
          <a:endParaRPr lang="es-ES" sz="1800" kern="1200" dirty="0"/>
        </a:p>
      </dsp:txBody>
      <dsp:txXfrm>
        <a:off x="3543" y="316159"/>
        <a:ext cx="3454717" cy="518400"/>
      </dsp:txXfrm>
    </dsp:sp>
    <dsp:sp modelId="{1E0CB429-E9D2-4232-ADFD-4B21C1D84DCA}">
      <dsp:nvSpPr>
        <dsp:cNvPr id="0" name=""/>
        <dsp:cNvSpPr/>
      </dsp:nvSpPr>
      <dsp:spPr>
        <a:xfrm>
          <a:off x="3543" y="834559"/>
          <a:ext cx="3454717" cy="335987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MATERNOS</a:t>
          </a:r>
          <a:endParaRPr lang="es-E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Alteración de coagulación</a:t>
          </a:r>
          <a:endParaRPr lang="es-E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Infección intrauterina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ALTERACION DE PLACENTA</a:t>
          </a:r>
          <a:endParaRPr lang="es-E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Trombosis materna o fetal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FETALES</a:t>
          </a:r>
          <a:endParaRPr lang="es-E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Embarazo múltiple</a:t>
          </a:r>
          <a:endParaRPr lang="es-E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RCIU</a:t>
          </a:r>
          <a:endParaRPr lang="es-E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Malformaciones</a:t>
          </a:r>
          <a:endParaRPr lang="es-E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</dsp:txBody>
      <dsp:txXfrm>
        <a:off x="3543" y="834559"/>
        <a:ext cx="3454717" cy="3359879"/>
      </dsp:txXfrm>
    </dsp:sp>
    <dsp:sp modelId="{DD2F42ED-6A9D-4D34-8F31-504795ABD9F9}">
      <dsp:nvSpPr>
        <dsp:cNvPr id="0" name=""/>
        <dsp:cNvSpPr/>
      </dsp:nvSpPr>
      <dsp:spPr>
        <a:xfrm>
          <a:off x="3941921" y="316159"/>
          <a:ext cx="3454717" cy="518400"/>
        </a:xfrm>
        <a:prstGeom prst="rect">
          <a:avLst/>
        </a:prstGeom>
        <a:gradFill rotWithShape="0">
          <a:gsLst>
            <a:gs pos="0">
              <a:schemeClr val="accent5">
                <a:hueOff val="-9214729"/>
                <a:satOff val="10313"/>
                <a:lumOff val="589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9214729"/>
                <a:satOff val="10313"/>
                <a:lumOff val="589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9214729"/>
                <a:satOff val="10313"/>
                <a:lumOff val="589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FACTORES PERINATALES</a:t>
          </a:r>
          <a:endParaRPr lang="es-ES" sz="1800" kern="1200" dirty="0"/>
        </a:p>
      </dsp:txBody>
      <dsp:txXfrm>
        <a:off x="3941921" y="316159"/>
        <a:ext cx="3454717" cy="518400"/>
      </dsp:txXfrm>
    </dsp:sp>
    <dsp:sp modelId="{89575A51-D30B-46B7-9AF0-3E730A860C96}">
      <dsp:nvSpPr>
        <dsp:cNvPr id="0" name=""/>
        <dsp:cNvSpPr/>
      </dsp:nvSpPr>
      <dsp:spPr>
        <a:xfrm>
          <a:off x="3941921" y="834559"/>
          <a:ext cx="3454717" cy="3359879"/>
        </a:xfrm>
        <a:prstGeom prst="rect">
          <a:avLst/>
        </a:prstGeom>
        <a:solidFill>
          <a:schemeClr val="accent5">
            <a:tint val="40000"/>
            <a:alpha val="90000"/>
            <a:hueOff val="-9650572"/>
            <a:satOff val="10493"/>
            <a:lumOff val="63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9650572"/>
              <a:satOff val="10493"/>
              <a:lumOff val="637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Peso bajo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Prematuridad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Hemorragia intracraneal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Traumatismo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Hipoglicemia mantenida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 smtClean="0"/>
            <a:t>Hiperbilirubinemia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Infección de SNC</a:t>
          </a:r>
          <a:endParaRPr lang="es-ES" sz="1800" kern="1200" dirty="0"/>
        </a:p>
      </dsp:txBody>
      <dsp:txXfrm>
        <a:off x="3941921" y="834559"/>
        <a:ext cx="3454717" cy="3359879"/>
      </dsp:txXfrm>
    </dsp:sp>
    <dsp:sp modelId="{AFBA3D8B-4859-45FD-A354-9DC145AC5FDE}">
      <dsp:nvSpPr>
        <dsp:cNvPr id="0" name=""/>
        <dsp:cNvSpPr/>
      </dsp:nvSpPr>
      <dsp:spPr>
        <a:xfrm>
          <a:off x="7880299" y="316159"/>
          <a:ext cx="3454717" cy="518400"/>
        </a:xfrm>
        <a:prstGeom prst="rect">
          <a:avLst/>
        </a:prstGeom>
        <a:gradFill rotWithShape="0">
          <a:gsLst>
            <a:gs pos="0">
              <a:schemeClr val="accent5">
                <a:hueOff val="-18429457"/>
                <a:satOff val="20625"/>
                <a:lumOff val="1177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8429457"/>
                <a:satOff val="20625"/>
                <a:lumOff val="1177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8429457"/>
                <a:satOff val="20625"/>
                <a:lumOff val="1177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FACTORES POSTNATALES</a:t>
          </a:r>
          <a:endParaRPr lang="es-ES" sz="1800" kern="1200" dirty="0"/>
        </a:p>
      </dsp:txBody>
      <dsp:txXfrm>
        <a:off x="7880299" y="316159"/>
        <a:ext cx="3454717" cy="518400"/>
      </dsp:txXfrm>
    </dsp:sp>
    <dsp:sp modelId="{DFF0C2A8-9246-4A0B-9E3C-6BB63955041E}">
      <dsp:nvSpPr>
        <dsp:cNvPr id="0" name=""/>
        <dsp:cNvSpPr/>
      </dsp:nvSpPr>
      <dsp:spPr>
        <a:xfrm>
          <a:off x="7880299" y="834559"/>
          <a:ext cx="3454717" cy="3359879"/>
        </a:xfrm>
        <a:prstGeom prst="rect">
          <a:avLst/>
        </a:prstGeom>
        <a:solidFill>
          <a:schemeClr val="accent5">
            <a:tint val="40000"/>
            <a:alpha val="90000"/>
            <a:hueOff val="-19301144"/>
            <a:satOff val="20985"/>
            <a:lumOff val="12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9301144"/>
              <a:satOff val="20985"/>
              <a:lumOff val="1274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Infección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Traumatismo craneal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Estatus convulsivo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Parada </a:t>
          </a:r>
          <a:r>
            <a:rPr lang="es-ES" sz="1800" kern="1200" dirty="0" err="1" smtClean="0"/>
            <a:t>cardio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respiratria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Deshidratación grave</a:t>
          </a:r>
          <a:endParaRPr lang="es-ES" sz="1800" kern="1200" dirty="0"/>
        </a:p>
      </dsp:txBody>
      <dsp:txXfrm>
        <a:off x="7880299" y="834559"/>
        <a:ext cx="3454717" cy="33598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DD7D9-E527-4485-BC18-ADE7960AEE25}">
      <dsp:nvSpPr>
        <dsp:cNvPr id="0" name=""/>
        <dsp:cNvSpPr/>
      </dsp:nvSpPr>
      <dsp:spPr>
        <a:xfrm>
          <a:off x="6534240" y="1552432"/>
          <a:ext cx="1493143" cy="710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253"/>
              </a:lnTo>
              <a:lnTo>
                <a:pt x="1493143" y="484253"/>
              </a:lnTo>
              <a:lnTo>
                <a:pt x="1493143" y="71060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84FF8-6725-418A-B14E-7BD068D31DE5}">
      <dsp:nvSpPr>
        <dsp:cNvPr id="0" name=""/>
        <dsp:cNvSpPr/>
      </dsp:nvSpPr>
      <dsp:spPr>
        <a:xfrm>
          <a:off x="5041097" y="3814545"/>
          <a:ext cx="2986287" cy="710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253"/>
              </a:lnTo>
              <a:lnTo>
                <a:pt x="2986287" y="484253"/>
              </a:lnTo>
              <a:lnTo>
                <a:pt x="2986287" y="71060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C90D8-DC15-4A64-AC86-F5756791D984}">
      <dsp:nvSpPr>
        <dsp:cNvPr id="0" name=""/>
        <dsp:cNvSpPr/>
      </dsp:nvSpPr>
      <dsp:spPr>
        <a:xfrm>
          <a:off x="4995377" y="3814545"/>
          <a:ext cx="91440" cy="7106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060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D6EC68-2306-4B66-8316-7F2E390FFB74}">
      <dsp:nvSpPr>
        <dsp:cNvPr id="0" name=""/>
        <dsp:cNvSpPr/>
      </dsp:nvSpPr>
      <dsp:spPr>
        <a:xfrm>
          <a:off x="2054810" y="3814545"/>
          <a:ext cx="2986287" cy="710600"/>
        </a:xfrm>
        <a:custGeom>
          <a:avLst/>
          <a:gdLst/>
          <a:ahLst/>
          <a:cxnLst/>
          <a:rect l="0" t="0" r="0" b="0"/>
          <a:pathLst>
            <a:path>
              <a:moveTo>
                <a:pt x="2986287" y="0"/>
              </a:moveTo>
              <a:lnTo>
                <a:pt x="2986287" y="484253"/>
              </a:lnTo>
              <a:lnTo>
                <a:pt x="0" y="484253"/>
              </a:lnTo>
              <a:lnTo>
                <a:pt x="0" y="71060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2F97C-0D65-41C1-9DAA-AD694A7CD971}">
      <dsp:nvSpPr>
        <dsp:cNvPr id="0" name=""/>
        <dsp:cNvSpPr/>
      </dsp:nvSpPr>
      <dsp:spPr>
        <a:xfrm>
          <a:off x="5041097" y="1552432"/>
          <a:ext cx="1493143" cy="710600"/>
        </a:xfrm>
        <a:custGeom>
          <a:avLst/>
          <a:gdLst/>
          <a:ahLst/>
          <a:cxnLst/>
          <a:rect l="0" t="0" r="0" b="0"/>
          <a:pathLst>
            <a:path>
              <a:moveTo>
                <a:pt x="1493143" y="0"/>
              </a:moveTo>
              <a:lnTo>
                <a:pt x="1493143" y="484253"/>
              </a:lnTo>
              <a:lnTo>
                <a:pt x="0" y="484253"/>
              </a:lnTo>
              <a:lnTo>
                <a:pt x="0" y="71060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A644DB-15A3-41CF-A856-DE175ADF9AB5}">
      <dsp:nvSpPr>
        <dsp:cNvPr id="0" name=""/>
        <dsp:cNvSpPr/>
      </dsp:nvSpPr>
      <dsp:spPr>
        <a:xfrm>
          <a:off x="5125785" y="920"/>
          <a:ext cx="2816910" cy="1551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A8522B-B349-4FCF-B72F-508A698C32A9}">
      <dsp:nvSpPr>
        <dsp:cNvPr id="0" name=""/>
        <dsp:cNvSpPr/>
      </dsp:nvSpPr>
      <dsp:spPr>
        <a:xfrm>
          <a:off x="5397266" y="258827"/>
          <a:ext cx="2816910" cy="1551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NEUROPATOLOGÍA</a:t>
          </a:r>
          <a:endParaRPr lang="es-ES" sz="1900" kern="1200" dirty="0"/>
        </a:p>
      </dsp:txBody>
      <dsp:txXfrm>
        <a:off x="5442708" y="304269"/>
        <a:ext cx="2726026" cy="1460627"/>
      </dsp:txXfrm>
    </dsp:sp>
    <dsp:sp modelId="{86731F5B-A4EC-4929-8063-D0D05934D981}">
      <dsp:nvSpPr>
        <dsp:cNvPr id="0" name=""/>
        <dsp:cNvSpPr/>
      </dsp:nvSpPr>
      <dsp:spPr>
        <a:xfrm>
          <a:off x="3819434" y="2263033"/>
          <a:ext cx="2443325" cy="1551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ED53DA-7986-45EE-8D35-1533A78D09BD}">
      <dsp:nvSpPr>
        <dsp:cNvPr id="0" name=""/>
        <dsp:cNvSpPr/>
      </dsp:nvSpPr>
      <dsp:spPr>
        <a:xfrm>
          <a:off x="4090914" y="2520939"/>
          <a:ext cx="2443325" cy="1551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Malformaciones</a:t>
          </a:r>
          <a:endParaRPr lang="es-ES" sz="1900" kern="1200" dirty="0"/>
        </a:p>
      </dsp:txBody>
      <dsp:txXfrm>
        <a:off x="4136356" y="2566381"/>
        <a:ext cx="2352441" cy="1460627"/>
      </dsp:txXfrm>
    </dsp:sp>
    <dsp:sp modelId="{95944D19-CB4B-4E77-ABEE-641161598F3A}">
      <dsp:nvSpPr>
        <dsp:cNvPr id="0" name=""/>
        <dsp:cNvSpPr/>
      </dsp:nvSpPr>
      <dsp:spPr>
        <a:xfrm>
          <a:off x="833147" y="4525145"/>
          <a:ext cx="2443325" cy="1551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90F2EE-8AED-43E6-AF99-61D1100B0EAC}">
      <dsp:nvSpPr>
        <dsp:cNvPr id="0" name=""/>
        <dsp:cNvSpPr/>
      </dsp:nvSpPr>
      <dsp:spPr>
        <a:xfrm>
          <a:off x="1104627" y="4783052"/>
          <a:ext cx="2443325" cy="1551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Patología primariamente subcortical o secuela de trauma perinatal</a:t>
          </a:r>
          <a:endParaRPr lang="es-ES" sz="1900" kern="1200" dirty="0"/>
        </a:p>
      </dsp:txBody>
      <dsp:txXfrm>
        <a:off x="1150069" y="4828494"/>
        <a:ext cx="2352441" cy="1460627"/>
      </dsp:txXfrm>
    </dsp:sp>
    <dsp:sp modelId="{77FAFC9A-55EF-449A-8151-7B00760CA5B1}">
      <dsp:nvSpPr>
        <dsp:cNvPr id="0" name=""/>
        <dsp:cNvSpPr/>
      </dsp:nvSpPr>
      <dsp:spPr>
        <a:xfrm>
          <a:off x="3819434" y="4525145"/>
          <a:ext cx="2443325" cy="1551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FCF946-FA40-4B08-8CDA-7AA6D366B8AD}">
      <dsp:nvSpPr>
        <dsp:cNvPr id="0" name=""/>
        <dsp:cNvSpPr/>
      </dsp:nvSpPr>
      <dsp:spPr>
        <a:xfrm>
          <a:off x="4090914" y="4783052"/>
          <a:ext cx="2443325" cy="1551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Patología primariamente cortical o secuelas de trastornos posnatales</a:t>
          </a:r>
          <a:endParaRPr lang="es-ES" sz="1900" kern="1200" dirty="0"/>
        </a:p>
      </dsp:txBody>
      <dsp:txXfrm>
        <a:off x="4136356" y="4828494"/>
        <a:ext cx="2352441" cy="1460627"/>
      </dsp:txXfrm>
    </dsp:sp>
    <dsp:sp modelId="{409F08C7-6D9A-49A2-ABD6-7059FCD4788C}">
      <dsp:nvSpPr>
        <dsp:cNvPr id="0" name=""/>
        <dsp:cNvSpPr/>
      </dsp:nvSpPr>
      <dsp:spPr>
        <a:xfrm>
          <a:off x="6805721" y="4525145"/>
          <a:ext cx="2443325" cy="1551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EC2B94-56B3-4AD5-8D76-2EBDD7592AE4}">
      <dsp:nvSpPr>
        <dsp:cNvPr id="0" name=""/>
        <dsp:cNvSpPr/>
      </dsp:nvSpPr>
      <dsp:spPr>
        <a:xfrm>
          <a:off x="7077201" y="4783052"/>
          <a:ext cx="2443325" cy="1551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Estados </a:t>
          </a:r>
          <a:r>
            <a:rPr lang="es-ES" sz="1900" kern="1200" dirty="0" err="1" smtClean="0"/>
            <a:t>desmielinizantes</a:t>
          </a:r>
          <a:endParaRPr lang="es-ES" sz="1900" kern="1200" dirty="0"/>
        </a:p>
      </dsp:txBody>
      <dsp:txXfrm>
        <a:off x="7122643" y="4828494"/>
        <a:ext cx="2352441" cy="1460627"/>
      </dsp:txXfrm>
    </dsp:sp>
    <dsp:sp modelId="{F7AE1577-9F3B-4278-868A-0A7BD617722A}">
      <dsp:nvSpPr>
        <dsp:cNvPr id="0" name=""/>
        <dsp:cNvSpPr/>
      </dsp:nvSpPr>
      <dsp:spPr>
        <a:xfrm>
          <a:off x="6805721" y="2263033"/>
          <a:ext cx="2443325" cy="1551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DBED9C-86A2-494D-9ED5-47B23F660592}">
      <dsp:nvSpPr>
        <dsp:cNvPr id="0" name=""/>
        <dsp:cNvSpPr/>
      </dsp:nvSpPr>
      <dsp:spPr>
        <a:xfrm>
          <a:off x="7077201" y="2520939"/>
          <a:ext cx="2443325" cy="1551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Procesos destructivos</a:t>
          </a:r>
          <a:endParaRPr lang="es-ES" sz="1900" kern="1200" dirty="0"/>
        </a:p>
      </dsp:txBody>
      <dsp:txXfrm>
        <a:off x="7122643" y="2566381"/>
        <a:ext cx="2352441" cy="14606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E8C5F-4E67-4668-ACA8-FBE5CD339B2D}">
      <dsp:nvSpPr>
        <dsp:cNvPr id="0" name=""/>
        <dsp:cNvSpPr/>
      </dsp:nvSpPr>
      <dsp:spPr>
        <a:xfrm rot="16200000">
          <a:off x="-1120645" y="1120645"/>
          <a:ext cx="4805083" cy="2563792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SITIO ANATÓ-MICO</a:t>
          </a:r>
          <a:endParaRPr lang="es-ES" sz="2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piramidal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err="1" smtClean="0"/>
            <a:t>extrapiramidal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smtClean="0"/>
            <a:t>cerebeloso</a:t>
          </a:r>
          <a:endParaRPr lang="es-ES" sz="2000" kern="1200" dirty="0"/>
        </a:p>
      </dsp:txBody>
      <dsp:txXfrm rot="5400000">
        <a:off x="0" y="961017"/>
        <a:ext cx="2563792" cy="2883049"/>
      </dsp:txXfrm>
    </dsp:sp>
    <dsp:sp modelId="{C1879CC2-0BC4-4FD7-B62A-1E9DCA087E05}">
      <dsp:nvSpPr>
        <dsp:cNvPr id="0" name=""/>
        <dsp:cNvSpPr/>
      </dsp:nvSpPr>
      <dsp:spPr>
        <a:xfrm rot="16200000">
          <a:off x="1638044" y="1120645"/>
          <a:ext cx="4805083" cy="2563792"/>
        </a:xfrm>
        <a:prstGeom prst="flowChartManualOperation">
          <a:avLst/>
        </a:prstGeom>
        <a:solidFill>
          <a:schemeClr val="accent4">
            <a:hueOff val="1430267"/>
            <a:satOff val="628"/>
            <a:lumOff val="-183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ETIOLÓ-GICA</a:t>
          </a:r>
          <a:endParaRPr lang="es-ES" sz="2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prenatal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perinatal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Posnatal</a:t>
          </a:r>
          <a:endParaRPr lang="es-ES" sz="2000" kern="1200" dirty="0"/>
        </a:p>
      </dsp:txBody>
      <dsp:txXfrm rot="5400000">
        <a:off x="2758689" y="961017"/>
        <a:ext cx="2563792" cy="2883049"/>
      </dsp:txXfrm>
    </dsp:sp>
    <dsp:sp modelId="{0223347A-F2BC-472E-9FD0-ABFDCA5AF687}">
      <dsp:nvSpPr>
        <dsp:cNvPr id="0" name=""/>
        <dsp:cNvSpPr/>
      </dsp:nvSpPr>
      <dsp:spPr>
        <a:xfrm rot="16200000">
          <a:off x="4394122" y="1120645"/>
          <a:ext cx="4805083" cy="2563792"/>
        </a:xfrm>
        <a:prstGeom prst="flowChartManualOperation">
          <a:avLst/>
        </a:prstGeom>
        <a:solidFill>
          <a:schemeClr val="accent4">
            <a:hueOff val="2860534"/>
            <a:satOff val="1255"/>
            <a:lumOff val="-366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TOPO-GRAGÍA</a:t>
          </a:r>
          <a:endParaRPr lang="es-ES" sz="2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tetraplejia, </a:t>
          </a:r>
          <a:r>
            <a:rPr lang="es-ES" sz="2000" kern="1200" dirty="0" err="1" smtClean="0"/>
            <a:t>diplejia</a:t>
          </a:r>
          <a:r>
            <a:rPr lang="es-ES" sz="2000" kern="1200" dirty="0" smtClean="0"/>
            <a:t>, hemiplejia, </a:t>
          </a:r>
          <a:r>
            <a:rPr lang="es-ES" sz="2000" kern="1200" dirty="0" err="1" smtClean="0"/>
            <a:t>triplejia</a:t>
          </a:r>
          <a:r>
            <a:rPr lang="es-ES" sz="2000" kern="1200" dirty="0" smtClean="0"/>
            <a:t>, </a:t>
          </a:r>
          <a:r>
            <a:rPr lang="es-ES" sz="2000" kern="1200" dirty="0" err="1" smtClean="0"/>
            <a:t>monoplejia</a:t>
          </a:r>
          <a:endParaRPr lang="es-ES" sz="2000" kern="1200" dirty="0"/>
        </a:p>
      </dsp:txBody>
      <dsp:txXfrm rot="5400000">
        <a:off x="5514767" y="961017"/>
        <a:ext cx="2563792" cy="2883049"/>
      </dsp:txXfrm>
    </dsp:sp>
    <dsp:sp modelId="{4D16AC28-07B2-483B-ABEA-3EA6681EA540}">
      <dsp:nvSpPr>
        <dsp:cNvPr id="0" name=""/>
        <dsp:cNvSpPr/>
      </dsp:nvSpPr>
      <dsp:spPr>
        <a:xfrm rot="16200000">
          <a:off x="7150199" y="1120645"/>
          <a:ext cx="4805083" cy="2563792"/>
        </a:xfrm>
        <a:prstGeom prst="flowChartManualOperation">
          <a:avLst/>
        </a:prstGeom>
        <a:solidFill>
          <a:schemeClr val="accent4">
            <a:hueOff val="4290800"/>
            <a:satOff val="1883"/>
            <a:lumOff val="-549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FISIOPA-TOLOGÍA</a:t>
          </a:r>
          <a:endParaRPr lang="es-ES" sz="2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 hipotonía, hipertonía, espasticidad, ataxia, </a:t>
          </a:r>
          <a:r>
            <a:rPr lang="es-ES" sz="2000" kern="1200" dirty="0" err="1" smtClean="0"/>
            <a:t>discinesia</a:t>
          </a:r>
          <a:endParaRPr lang="es-ES" sz="2000" kern="1200" dirty="0"/>
        </a:p>
      </dsp:txBody>
      <dsp:txXfrm rot="5400000">
        <a:off x="8270844" y="961017"/>
        <a:ext cx="2563792" cy="28830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E8C5F-4E67-4668-ACA8-FBE5CD339B2D}">
      <dsp:nvSpPr>
        <dsp:cNvPr id="0" name=""/>
        <dsp:cNvSpPr/>
      </dsp:nvSpPr>
      <dsp:spPr>
        <a:xfrm rot="16200000">
          <a:off x="-176652" y="470637"/>
          <a:ext cx="4967861" cy="4026586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alpha val="90000"/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TERAPÉUTICA</a:t>
          </a:r>
          <a:endParaRPr lang="es-E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Clase A: no tratamiento,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Clase B: aparatos mínimo y habilitación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Clase C: mucho aparataje y habilidad con equipo multidisciplinario en forma ambulatoria,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Clase D: ingreso en institución de rehabilitación por tiempo prolongado</a:t>
          </a:r>
          <a:endParaRPr lang="es-ES" sz="1800" kern="1200" dirty="0"/>
        </a:p>
      </dsp:txBody>
      <dsp:txXfrm rot="5400000">
        <a:off x="293986" y="993571"/>
        <a:ext cx="4026586" cy="2980717"/>
      </dsp:txXfrm>
    </dsp:sp>
    <dsp:sp modelId="{D1041201-4F05-47A1-9F1E-53A23DFEF0FB}">
      <dsp:nvSpPr>
        <dsp:cNvPr id="0" name=""/>
        <dsp:cNvSpPr/>
      </dsp:nvSpPr>
      <dsp:spPr>
        <a:xfrm rot="16200000">
          <a:off x="3328851" y="1012784"/>
          <a:ext cx="4967861" cy="2942292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94000"/>
                <a:satMod val="100000"/>
                <a:lumMod val="104000"/>
              </a:schemeClr>
            </a:gs>
            <a:gs pos="69000">
              <a:schemeClr val="accent3">
                <a:alpha val="90000"/>
                <a:hueOff val="0"/>
                <a:satOff val="0"/>
                <a:lumOff val="0"/>
                <a:alphaOff val="-20000"/>
                <a:shade val="86000"/>
                <a:satMod val="130000"/>
                <a:lumMod val="102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EXTENSIÓN DE LA AFECTACIÓN</a:t>
          </a:r>
          <a:endParaRPr lang="es-E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Unilateral o bilateral</a:t>
          </a:r>
          <a:endParaRPr lang="es-ES" sz="1800" kern="1200" dirty="0"/>
        </a:p>
      </dsp:txBody>
      <dsp:txXfrm rot="5400000">
        <a:off x="4341635" y="993572"/>
        <a:ext cx="2942292" cy="2980717"/>
      </dsp:txXfrm>
    </dsp:sp>
    <dsp:sp modelId="{C30AFC63-A4B2-40FE-BF96-272667843713}">
      <dsp:nvSpPr>
        <dsp:cNvPr id="0" name=""/>
        <dsp:cNvSpPr/>
      </dsp:nvSpPr>
      <dsp:spPr>
        <a:xfrm rot="16200000">
          <a:off x="6234338" y="1177052"/>
          <a:ext cx="4967861" cy="2613756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94000"/>
                <a:satMod val="100000"/>
                <a:lumMod val="104000"/>
              </a:schemeClr>
            </a:gs>
            <a:gs pos="69000">
              <a:schemeClr val="accent3">
                <a:alpha val="90000"/>
                <a:hueOff val="0"/>
                <a:satOff val="0"/>
                <a:lumOff val="0"/>
                <a:alphaOff val="-40000"/>
                <a:shade val="86000"/>
                <a:satMod val="130000"/>
                <a:lumMod val="102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FUNCIONAL</a:t>
          </a:r>
          <a:endParaRPr lang="es-E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Motricidad fina y motricidad gruesa</a:t>
          </a:r>
          <a:endParaRPr lang="es-ES" sz="1800" kern="1200" dirty="0"/>
        </a:p>
      </dsp:txBody>
      <dsp:txXfrm rot="5400000">
        <a:off x="7411390" y="993572"/>
        <a:ext cx="2613756" cy="29807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8D8E9-45F6-4BF0-9898-EEB31F833525}">
      <dsp:nvSpPr>
        <dsp:cNvPr id="0" name=""/>
        <dsp:cNvSpPr/>
      </dsp:nvSpPr>
      <dsp:spPr>
        <a:xfrm>
          <a:off x="335700" y="4532475"/>
          <a:ext cx="3272171" cy="993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SEGÚN TRASTORNO MOTOR </a:t>
          </a:r>
          <a:endParaRPr lang="es-ES" sz="2000" kern="1200" dirty="0"/>
        </a:p>
      </dsp:txBody>
      <dsp:txXfrm>
        <a:off x="364791" y="4561566"/>
        <a:ext cx="3213989" cy="935058"/>
      </dsp:txXfrm>
    </dsp:sp>
    <dsp:sp modelId="{BC78841B-971E-4823-88AD-26241C687CDE}">
      <dsp:nvSpPr>
        <dsp:cNvPr id="0" name=""/>
        <dsp:cNvSpPr/>
      </dsp:nvSpPr>
      <dsp:spPr>
        <a:xfrm rot="17421823">
          <a:off x="2404202" y="3288478"/>
          <a:ext cx="36921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692116" y="993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4157958" y="3206108"/>
        <a:ext cx="184605" cy="184605"/>
      </dsp:txXfrm>
    </dsp:sp>
    <dsp:sp modelId="{FA06A696-C545-4B77-8EB1-2F798ADC0E67}">
      <dsp:nvSpPr>
        <dsp:cNvPr id="0" name=""/>
        <dsp:cNvSpPr/>
      </dsp:nvSpPr>
      <dsp:spPr>
        <a:xfrm>
          <a:off x="4892649" y="1071106"/>
          <a:ext cx="3805978" cy="99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PARÁLISIS CEREBRAL ESPÁSTICA</a:t>
          </a:r>
          <a:endParaRPr lang="es-ES" sz="1800" kern="1200" dirty="0"/>
        </a:p>
      </dsp:txBody>
      <dsp:txXfrm>
        <a:off x="4921740" y="1100197"/>
        <a:ext cx="3747796" cy="935058"/>
      </dsp:txXfrm>
    </dsp:sp>
    <dsp:sp modelId="{C8C6C6C2-C185-4BCB-9D93-26469CB75AF5}">
      <dsp:nvSpPr>
        <dsp:cNvPr id="0" name=""/>
        <dsp:cNvSpPr/>
      </dsp:nvSpPr>
      <dsp:spPr>
        <a:xfrm rot="17836516">
          <a:off x="8308795" y="918201"/>
          <a:ext cx="143920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439202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8992416" y="892154"/>
        <a:ext cx="71960" cy="71960"/>
      </dsp:txXfrm>
    </dsp:sp>
    <dsp:sp modelId="{6F609A5E-87EE-4796-BC7A-E89DAC079D86}">
      <dsp:nvSpPr>
        <dsp:cNvPr id="0" name=""/>
        <dsp:cNvSpPr/>
      </dsp:nvSpPr>
      <dsp:spPr>
        <a:xfrm>
          <a:off x="9358165" y="760"/>
          <a:ext cx="2833834" cy="575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CUADRAPLEJÍA</a:t>
          </a:r>
          <a:endParaRPr lang="es-ES" sz="1800" kern="1200" dirty="0"/>
        </a:p>
      </dsp:txBody>
      <dsp:txXfrm>
        <a:off x="9375023" y="17618"/>
        <a:ext cx="2800118" cy="541847"/>
      </dsp:txXfrm>
    </dsp:sp>
    <dsp:sp modelId="{4DEC3DA8-27CD-4DB2-A9A9-87E5B0F30575}">
      <dsp:nvSpPr>
        <dsp:cNvPr id="0" name=""/>
        <dsp:cNvSpPr/>
      </dsp:nvSpPr>
      <dsp:spPr>
        <a:xfrm rot="19021952">
          <a:off x="8581294" y="1259677"/>
          <a:ext cx="87477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74775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8996813" y="1247741"/>
        <a:ext cx="43738" cy="43738"/>
      </dsp:txXfrm>
    </dsp:sp>
    <dsp:sp modelId="{EA4BECDD-9C57-4034-8ABB-4E1EA7FF6C76}">
      <dsp:nvSpPr>
        <dsp:cNvPr id="0" name=""/>
        <dsp:cNvSpPr/>
      </dsp:nvSpPr>
      <dsp:spPr>
        <a:xfrm flipH="1">
          <a:off x="9338737" y="729114"/>
          <a:ext cx="2853262" cy="4847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DIPLEJIA</a:t>
          </a:r>
          <a:endParaRPr lang="es-ES" sz="1800" kern="1200" dirty="0"/>
        </a:p>
      </dsp:txBody>
      <dsp:txXfrm>
        <a:off x="9352935" y="743312"/>
        <a:ext cx="2824866" cy="456365"/>
      </dsp:txXfrm>
    </dsp:sp>
    <dsp:sp modelId="{9B36F8F5-F276-4311-A0DD-68788DA294A2}">
      <dsp:nvSpPr>
        <dsp:cNvPr id="0" name=""/>
        <dsp:cNvSpPr/>
      </dsp:nvSpPr>
      <dsp:spPr>
        <a:xfrm rot="201245">
          <a:off x="8698078" y="1576551"/>
          <a:ext cx="64120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41207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9002652" y="1570454"/>
        <a:ext cx="32060" cy="32060"/>
      </dsp:txXfrm>
    </dsp:sp>
    <dsp:sp modelId="{C715E4F6-0BFE-4834-B38A-23C459DBE2B9}">
      <dsp:nvSpPr>
        <dsp:cNvPr id="0" name=""/>
        <dsp:cNvSpPr/>
      </dsp:nvSpPr>
      <dsp:spPr>
        <a:xfrm flipH="1">
          <a:off x="9338737" y="1362861"/>
          <a:ext cx="2853262" cy="4847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HEMIPLEJIA</a:t>
          </a:r>
          <a:endParaRPr lang="es-ES" sz="1800" kern="1200" dirty="0"/>
        </a:p>
      </dsp:txBody>
      <dsp:txXfrm>
        <a:off x="9352935" y="1377059"/>
        <a:ext cx="2824866" cy="456365"/>
      </dsp:txXfrm>
    </dsp:sp>
    <dsp:sp modelId="{C2605792-F6E8-4CC6-B34A-8751967F9385}">
      <dsp:nvSpPr>
        <dsp:cNvPr id="0" name=""/>
        <dsp:cNvSpPr/>
      </dsp:nvSpPr>
      <dsp:spPr>
        <a:xfrm rot="2781651">
          <a:off x="8554912" y="1893425"/>
          <a:ext cx="92754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927541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8995494" y="1880169"/>
        <a:ext cx="46377" cy="46377"/>
      </dsp:txXfrm>
    </dsp:sp>
    <dsp:sp modelId="{8DE1551B-070D-4490-A681-A8086B6BB5C1}">
      <dsp:nvSpPr>
        <dsp:cNvPr id="0" name=""/>
        <dsp:cNvSpPr/>
      </dsp:nvSpPr>
      <dsp:spPr>
        <a:xfrm flipH="1">
          <a:off x="9338737" y="1996608"/>
          <a:ext cx="2853262" cy="4847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TRIPLEJIA</a:t>
          </a:r>
          <a:endParaRPr lang="es-ES" sz="1800" kern="1200" dirty="0"/>
        </a:p>
      </dsp:txBody>
      <dsp:txXfrm>
        <a:off x="9352935" y="2010806"/>
        <a:ext cx="2824866" cy="456365"/>
      </dsp:txXfrm>
    </dsp:sp>
    <dsp:sp modelId="{00649AC7-ECF3-4021-A950-36A435115B2B}">
      <dsp:nvSpPr>
        <dsp:cNvPr id="0" name=""/>
        <dsp:cNvSpPr/>
      </dsp:nvSpPr>
      <dsp:spPr>
        <a:xfrm rot="3832318">
          <a:off x="8291911" y="2210298"/>
          <a:ext cx="145354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453543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8982344" y="2183892"/>
        <a:ext cx="72677" cy="72677"/>
      </dsp:txXfrm>
    </dsp:sp>
    <dsp:sp modelId="{7DD7BF20-E8CE-43AF-BFB3-1A9D7C8ADCC6}">
      <dsp:nvSpPr>
        <dsp:cNvPr id="0" name=""/>
        <dsp:cNvSpPr/>
      </dsp:nvSpPr>
      <dsp:spPr>
        <a:xfrm flipH="1">
          <a:off x="9338737" y="2630355"/>
          <a:ext cx="2853262" cy="4847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MONOPARECIA</a:t>
          </a:r>
          <a:endParaRPr lang="es-ES" sz="1800" kern="1200" dirty="0"/>
        </a:p>
      </dsp:txBody>
      <dsp:txXfrm>
        <a:off x="9352935" y="2644553"/>
        <a:ext cx="2824866" cy="456365"/>
      </dsp:txXfrm>
    </dsp:sp>
    <dsp:sp modelId="{77BDA9DA-B57D-425C-AB55-12BE66A46F32}">
      <dsp:nvSpPr>
        <dsp:cNvPr id="0" name=""/>
        <dsp:cNvSpPr/>
      </dsp:nvSpPr>
      <dsp:spPr>
        <a:xfrm rot="19558731">
          <a:off x="3475207" y="4585521"/>
          <a:ext cx="155010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50106" y="993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>
        <a:off x="4211508" y="4556702"/>
        <a:ext cx="77505" cy="77505"/>
      </dsp:txXfrm>
    </dsp:sp>
    <dsp:sp modelId="{69ECDAB4-D251-499D-8B98-10A3EDBDE44A}">
      <dsp:nvSpPr>
        <dsp:cNvPr id="0" name=""/>
        <dsp:cNvSpPr/>
      </dsp:nvSpPr>
      <dsp:spPr>
        <a:xfrm>
          <a:off x="4892649" y="3665193"/>
          <a:ext cx="3805978" cy="99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PARALISISCEREBRAL DISCINETICA</a:t>
          </a:r>
          <a:endParaRPr lang="es-ES" sz="1800" kern="1200" dirty="0"/>
        </a:p>
      </dsp:txBody>
      <dsp:txXfrm>
        <a:off x="4921740" y="3694284"/>
        <a:ext cx="3747796" cy="935058"/>
      </dsp:txXfrm>
    </dsp:sp>
    <dsp:sp modelId="{D31EF37B-165F-4CAD-A1CE-4435CE813839}">
      <dsp:nvSpPr>
        <dsp:cNvPr id="0" name=""/>
        <dsp:cNvSpPr/>
      </dsp:nvSpPr>
      <dsp:spPr>
        <a:xfrm rot="18895912">
          <a:off x="8565518" y="3831063"/>
          <a:ext cx="90632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906329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8996024" y="3818338"/>
        <a:ext cx="45316" cy="45316"/>
      </dsp:txXfrm>
    </dsp:sp>
    <dsp:sp modelId="{7E39E916-31B3-4924-AAE5-F0EF65D857B0}">
      <dsp:nvSpPr>
        <dsp:cNvPr id="0" name=""/>
        <dsp:cNvSpPr/>
      </dsp:nvSpPr>
      <dsp:spPr>
        <a:xfrm flipH="1">
          <a:off x="9338737" y="3264102"/>
          <a:ext cx="2853262" cy="5121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FORMA COREOATETÓSICA</a:t>
          </a:r>
          <a:endParaRPr lang="es-ES" sz="1800" kern="1200" dirty="0"/>
        </a:p>
      </dsp:txBody>
      <dsp:txXfrm>
        <a:off x="9353737" y="3279102"/>
        <a:ext cx="2823262" cy="482154"/>
      </dsp:txXfrm>
    </dsp:sp>
    <dsp:sp modelId="{C318D948-42E7-4E93-A9AC-CD39CF65DF87}">
      <dsp:nvSpPr>
        <dsp:cNvPr id="0" name=""/>
        <dsp:cNvSpPr/>
      </dsp:nvSpPr>
      <dsp:spPr>
        <a:xfrm rot="31205">
          <a:off x="8698614" y="4154785"/>
          <a:ext cx="64013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40135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9002679" y="4148715"/>
        <a:ext cx="32006" cy="32006"/>
      </dsp:txXfrm>
    </dsp:sp>
    <dsp:sp modelId="{2506DD68-BADF-44BC-AEBD-6BF2CFA44626}">
      <dsp:nvSpPr>
        <dsp:cNvPr id="0" name=""/>
        <dsp:cNvSpPr/>
      </dsp:nvSpPr>
      <dsp:spPr>
        <a:xfrm flipH="1">
          <a:off x="9338737" y="3925243"/>
          <a:ext cx="2853262" cy="4847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FORM DISTÓNICA</a:t>
          </a:r>
          <a:endParaRPr lang="es-ES" sz="1800" kern="1200" dirty="0"/>
        </a:p>
      </dsp:txBody>
      <dsp:txXfrm>
        <a:off x="9352935" y="3939441"/>
        <a:ext cx="2824866" cy="456365"/>
      </dsp:txXfrm>
    </dsp:sp>
    <dsp:sp modelId="{975B5C1D-1035-48FA-BB86-5A9819BC03C4}">
      <dsp:nvSpPr>
        <dsp:cNvPr id="0" name=""/>
        <dsp:cNvSpPr/>
      </dsp:nvSpPr>
      <dsp:spPr>
        <a:xfrm rot="2698518">
          <a:off x="8566252" y="4471659"/>
          <a:ext cx="90486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904861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8996061" y="4458970"/>
        <a:ext cx="45243" cy="45243"/>
      </dsp:txXfrm>
    </dsp:sp>
    <dsp:sp modelId="{3CE76754-7DF0-4114-AE75-2F38B1EDD358}">
      <dsp:nvSpPr>
        <dsp:cNvPr id="0" name=""/>
        <dsp:cNvSpPr/>
      </dsp:nvSpPr>
      <dsp:spPr>
        <a:xfrm flipH="1">
          <a:off x="9338737" y="4558990"/>
          <a:ext cx="2853262" cy="4847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FORMA MIXTA</a:t>
          </a:r>
          <a:endParaRPr lang="es-ES" sz="1800" kern="1200" dirty="0"/>
        </a:p>
      </dsp:txBody>
      <dsp:txXfrm>
        <a:off x="9352935" y="4573188"/>
        <a:ext cx="2824866" cy="456365"/>
      </dsp:txXfrm>
    </dsp:sp>
    <dsp:sp modelId="{28E7852A-71E9-45D1-B319-756533F4CFFB}">
      <dsp:nvSpPr>
        <dsp:cNvPr id="0" name=""/>
        <dsp:cNvSpPr/>
      </dsp:nvSpPr>
      <dsp:spPr>
        <a:xfrm rot="2567503">
          <a:off x="3374867" y="5613848"/>
          <a:ext cx="17507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750786" y="993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>
        <a:off x="4206491" y="5580012"/>
        <a:ext cx="87539" cy="87539"/>
      </dsp:txXfrm>
    </dsp:sp>
    <dsp:sp modelId="{FA4AECA4-8780-40F1-BBC5-7A92029B9A55}">
      <dsp:nvSpPr>
        <dsp:cNvPr id="0" name=""/>
        <dsp:cNvSpPr/>
      </dsp:nvSpPr>
      <dsp:spPr>
        <a:xfrm>
          <a:off x="4892649" y="5721846"/>
          <a:ext cx="3805978" cy="99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PARÁLISIS CEREBRAL ATÁXICA</a:t>
          </a:r>
          <a:endParaRPr lang="es-ES" sz="1800" kern="1200" dirty="0"/>
        </a:p>
      </dsp:txBody>
      <dsp:txXfrm>
        <a:off x="4921740" y="5750937"/>
        <a:ext cx="3747796" cy="935058"/>
      </dsp:txXfrm>
    </dsp:sp>
    <dsp:sp modelId="{A54E77AC-798E-4392-9680-62C278A25812}">
      <dsp:nvSpPr>
        <dsp:cNvPr id="0" name=""/>
        <dsp:cNvSpPr/>
      </dsp:nvSpPr>
      <dsp:spPr>
        <a:xfrm rot="18555227">
          <a:off x="8512872" y="5816859"/>
          <a:ext cx="101162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11620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8993392" y="5801502"/>
        <a:ext cx="50581" cy="50581"/>
      </dsp:txXfrm>
    </dsp:sp>
    <dsp:sp modelId="{D153E33B-4961-4E02-AE85-EF6CFA479E7F}">
      <dsp:nvSpPr>
        <dsp:cNvPr id="0" name=""/>
        <dsp:cNvSpPr/>
      </dsp:nvSpPr>
      <dsp:spPr>
        <a:xfrm flipH="1">
          <a:off x="9338737" y="5192737"/>
          <a:ext cx="2853262" cy="4847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DISPLEJIA ATÁXICA</a:t>
          </a:r>
          <a:endParaRPr lang="es-ES" sz="1800" kern="1200" dirty="0"/>
        </a:p>
      </dsp:txBody>
      <dsp:txXfrm>
        <a:off x="9352935" y="5206935"/>
        <a:ext cx="2824866" cy="456365"/>
      </dsp:txXfrm>
    </dsp:sp>
    <dsp:sp modelId="{4A75EA19-9FA1-40EE-9B27-9791FBDA4DAA}">
      <dsp:nvSpPr>
        <dsp:cNvPr id="0" name=""/>
        <dsp:cNvSpPr/>
      </dsp:nvSpPr>
      <dsp:spPr>
        <a:xfrm rot="20810721">
          <a:off x="8690003" y="6133733"/>
          <a:ext cx="65735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57358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9002248" y="6127232"/>
        <a:ext cx="32867" cy="32867"/>
      </dsp:txXfrm>
    </dsp:sp>
    <dsp:sp modelId="{4BDD6F02-1CD9-4D83-A214-500C302B9868}">
      <dsp:nvSpPr>
        <dsp:cNvPr id="0" name=""/>
        <dsp:cNvSpPr/>
      </dsp:nvSpPr>
      <dsp:spPr>
        <a:xfrm flipH="1">
          <a:off x="9338737" y="5826484"/>
          <a:ext cx="2853262" cy="4847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ATAXIA SIMPLE</a:t>
          </a:r>
          <a:endParaRPr lang="es-ES" sz="1800" kern="1200" dirty="0"/>
        </a:p>
      </dsp:txBody>
      <dsp:txXfrm>
        <a:off x="9352935" y="5840682"/>
        <a:ext cx="2824866" cy="456365"/>
      </dsp:txXfrm>
    </dsp:sp>
    <dsp:sp modelId="{6E033DE5-E033-43D2-B05F-A5134B0C5B11}">
      <dsp:nvSpPr>
        <dsp:cNvPr id="0" name=""/>
        <dsp:cNvSpPr/>
      </dsp:nvSpPr>
      <dsp:spPr>
        <a:xfrm rot="2548916">
          <a:off x="8584704" y="6501624"/>
          <a:ext cx="86795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7956" y="993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8996983" y="6489858"/>
        <a:ext cx="43397" cy="43397"/>
      </dsp:txXfrm>
    </dsp:sp>
    <dsp:sp modelId="{E6D573A1-B1BC-4FE0-81BF-D03D950D3BCE}">
      <dsp:nvSpPr>
        <dsp:cNvPr id="0" name=""/>
        <dsp:cNvSpPr/>
      </dsp:nvSpPr>
      <dsp:spPr>
        <a:xfrm flipH="1">
          <a:off x="9338737" y="6420551"/>
          <a:ext cx="2853262" cy="768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SINDROME DE DESEQUILIBRIO</a:t>
          </a:r>
          <a:endParaRPr lang="es-ES" sz="1800" kern="1200" dirty="0"/>
        </a:p>
      </dsp:txBody>
      <dsp:txXfrm>
        <a:off x="9361237" y="6443051"/>
        <a:ext cx="2808262" cy="723192"/>
      </dsp:txXfrm>
    </dsp:sp>
    <dsp:sp modelId="{FCE9E97E-BBAB-4D4A-97FB-6A62C5DDC745}">
      <dsp:nvSpPr>
        <dsp:cNvPr id="0" name=""/>
        <dsp:cNvSpPr/>
      </dsp:nvSpPr>
      <dsp:spPr>
        <a:xfrm rot="3668639">
          <a:off x="2919190" y="6184962"/>
          <a:ext cx="266214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2662141" y="993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>
        <a:off x="4183707" y="6128341"/>
        <a:ext cx="133107" cy="133107"/>
      </dsp:txXfrm>
    </dsp:sp>
    <dsp:sp modelId="{A3828002-4AEA-439E-8C6D-175E1C3EEE7C}">
      <dsp:nvSpPr>
        <dsp:cNvPr id="0" name=""/>
        <dsp:cNvSpPr/>
      </dsp:nvSpPr>
      <dsp:spPr>
        <a:xfrm>
          <a:off x="4892649" y="6864073"/>
          <a:ext cx="3805978" cy="99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PARÁLISIS CEREBRAL HIPOTÓNICA</a:t>
          </a:r>
          <a:endParaRPr lang="es-ES" sz="1800" kern="1200" dirty="0"/>
        </a:p>
      </dsp:txBody>
      <dsp:txXfrm>
        <a:off x="4921740" y="6893164"/>
        <a:ext cx="3747796" cy="935058"/>
      </dsp:txXfrm>
    </dsp:sp>
    <dsp:sp modelId="{0038D313-7DB1-40E1-87C6-2C07E3BF0A0A}">
      <dsp:nvSpPr>
        <dsp:cNvPr id="0" name=""/>
        <dsp:cNvSpPr/>
      </dsp:nvSpPr>
      <dsp:spPr>
        <a:xfrm rot="4182199">
          <a:off x="2398364" y="6756073"/>
          <a:ext cx="370379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703792" y="993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4157666" y="6673411"/>
        <a:ext cx="185189" cy="185189"/>
      </dsp:txXfrm>
    </dsp:sp>
    <dsp:sp modelId="{DB7B037D-A59D-4230-8436-D33A6CDFB293}">
      <dsp:nvSpPr>
        <dsp:cNvPr id="0" name=""/>
        <dsp:cNvSpPr/>
      </dsp:nvSpPr>
      <dsp:spPr>
        <a:xfrm>
          <a:off x="4892649" y="8006296"/>
          <a:ext cx="3805978" cy="99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PARÁLISIS CEREBRAL MIXTA</a:t>
          </a:r>
          <a:endParaRPr lang="es-ES" sz="1800" kern="1200" dirty="0"/>
        </a:p>
      </dsp:txBody>
      <dsp:txXfrm>
        <a:off x="4921740" y="8035387"/>
        <a:ext cx="3747796" cy="9350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C29DD-0F58-4C73-89B2-391F78714012}">
      <dsp:nvSpPr>
        <dsp:cNvPr id="0" name=""/>
        <dsp:cNvSpPr/>
      </dsp:nvSpPr>
      <dsp:spPr>
        <a:xfrm>
          <a:off x="5564" y="1401030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CUADRAPLEJIA ESPÁSTICA</a:t>
          </a:r>
          <a:endParaRPr lang="es-ES" sz="3200" kern="1200" dirty="0"/>
        </a:p>
      </dsp:txBody>
      <dsp:txXfrm>
        <a:off x="31362" y="1426828"/>
        <a:ext cx="3471584" cy="829199"/>
      </dsp:txXfrm>
    </dsp:sp>
    <dsp:sp modelId="{57FF31F5-9EF6-4521-B827-FC86409D1894}">
      <dsp:nvSpPr>
        <dsp:cNvPr id="0" name=""/>
        <dsp:cNvSpPr/>
      </dsp:nvSpPr>
      <dsp:spPr>
        <a:xfrm rot="5400000">
          <a:off x="1690084" y="2358895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F8A16-A687-4831-88F0-733B0C5DCC6A}">
      <dsp:nvSpPr>
        <dsp:cNvPr id="0" name=""/>
        <dsp:cNvSpPr/>
      </dsp:nvSpPr>
      <dsp:spPr>
        <a:xfrm>
          <a:off x="5564" y="2590104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Formas mas grave</a:t>
          </a:r>
          <a:endParaRPr lang="es-ES" sz="1600" kern="1200" dirty="0"/>
        </a:p>
      </dsp:txBody>
      <dsp:txXfrm>
        <a:off x="31362" y="2615902"/>
        <a:ext cx="3471584" cy="829199"/>
      </dsp:txXfrm>
    </dsp:sp>
    <dsp:sp modelId="{C44690DD-F9E6-4D29-8DBB-329F55A06EA9}">
      <dsp:nvSpPr>
        <dsp:cNvPr id="0" name=""/>
        <dsp:cNvSpPr/>
      </dsp:nvSpPr>
      <dsp:spPr>
        <a:xfrm rot="5400000">
          <a:off x="1690084" y="3547968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429080"/>
            <a:satOff val="188"/>
            <a:lumOff val="-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13596-FD53-47D6-8612-AD56B340DA28}">
      <dsp:nvSpPr>
        <dsp:cNvPr id="0" name=""/>
        <dsp:cNvSpPr/>
      </dsp:nvSpPr>
      <dsp:spPr>
        <a:xfrm>
          <a:off x="5564" y="3779177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94507"/>
            <a:satOff val="-43"/>
            <a:lumOff val="-94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94507"/>
              <a:satOff val="-43"/>
              <a:lumOff val="-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Espastidad</a:t>
          </a:r>
          <a:r>
            <a:rPr lang="es-ES" sz="1600" kern="1200" dirty="0" smtClean="0"/>
            <a:t> de predominio de brazos</a:t>
          </a:r>
          <a:endParaRPr lang="es-ES" sz="1600" kern="1200" dirty="0"/>
        </a:p>
      </dsp:txBody>
      <dsp:txXfrm>
        <a:off x="31362" y="3804975"/>
        <a:ext cx="3471584" cy="829199"/>
      </dsp:txXfrm>
    </dsp:sp>
    <dsp:sp modelId="{B60BBDB5-4D5C-4D94-AA6F-D29F7A393117}">
      <dsp:nvSpPr>
        <dsp:cNvPr id="0" name=""/>
        <dsp:cNvSpPr/>
      </dsp:nvSpPr>
      <dsp:spPr>
        <a:xfrm rot="5400000">
          <a:off x="1690084" y="4737042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858160"/>
            <a:satOff val="377"/>
            <a:lumOff val="-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BF777-C16A-4611-8B2D-D34CDB60B7F8}">
      <dsp:nvSpPr>
        <dsp:cNvPr id="0" name=""/>
        <dsp:cNvSpPr/>
      </dsp:nvSpPr>
      <dsp:spPr>
        <a:xfrm>
          <a:off x="5564" y="4968250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989013"/>
            <a:satOff val="-87"/>
            <a:lumOff val="-188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989013"/>
              <a:satOff val="-87"/>
              <a:lumOff val="-1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Ausencia de habla y disartria importante y alteraciones perceptivo sensoriales</a:t>
          </a:r>
          <a:endParaRPr lang="es-ES" sz="1600" kern="1200" dirty="0"/>
        </a:p>
      </dsp:txBody>
      <dsp:txXfrm>
        <a:off x="31362" y="4994048"/>
        <a:ext cx="3471584" cy="829199"/>
      </dsp:txXfrm>
    </dsp:sp>
    <dsp:sp modelId="{D6B69007-9357-4EE3-96C7-04A47D4ABCE5}">
      <dsp:nvSpPr>
        <dsp:cNvPr id="0" name=""/>
        <dsp:cNvSpPr/>
      </dsp:nvSpPr>
      <dsp:spPr>
        <a:xfrm>
          <a:off x="4021989" y="1401030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hueOff val="2145400"/>
            <a:satOff val="942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HEMIPLEJÍA ESPÁSTICA</a:t>
          </a:r>
          <a:endParaRPr lang="es-ES" sz="3200" kern="1200" dirty="0"/>
        </a:p>
      </dsp:txBody>
      <dsp:txXfrm>
        <a:off x="4047787" y="1426828"/>
        <a:ext cx="3471584" cy="829199"/>
      </dsp:txXfrm>
    </dsp:sp>
    <dsp:sp modelId="{100E90C2-6D00-4CA2-876B-3737B1E1C81E}">
      <dsp:nvSpPr>
        <dsp:cNvPr id="0" name=""/>
        <dsp:cNvSpPr/>
      </dsp:nvSpPr>
      <dsp:spPr>
        <a:xfrm rot="5400000">
          <a:off x="5706510" y="2358895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287240"/>
            <a:satOff val="565"/>
            <a:lumOff val="-1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317D9-C55A-4744-A7C5-F4003AAC8CAC}">
      <dsp:nvSpPr>
        <dsp:cNvPr id="0" name=""/>
        <dsp:cNvSpPr/>
      </dsp:nvSpPr>
      <dsp:spPr>
        <a:xfrm>
          <a:off x="4021989" y="2590104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483520"/>
            <a:satOff val="-130"/>
            <a:lumOff val="-282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483520"/>
              <a:satOff val="-130"/>
              <a:lumOff val="-2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Asintomática en el periodo neonatal hasta los 6 meses.</a:t>
          </a:r>
          <a:endParaRPr lang="es-ES" sz="1600" kern="1200" dirty="0"/>
        </a:p>
      </dsp:txBody>
      <dsp:txXfrm>
        <a:off x="4047787" y="2615902"/>
        <a:ext cx="3471584" cy="829199"/>
      </dsp:txXfrm>
    </dsp:sp>
    <dsp:sp modelId="{A2C354B7-B593-40AD-9D70-FD6776147687}">
      <dsp:nvSpPr>
        <dsp:cNvPr id="0" name=""/>
        <dsp:cNvSpPr/>
      </dsp:nvSpPr>
      <dsp:spPr>
        <a:xfrm rot="5400000">
          <a:off x="5706510" y="3547968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716320"/>
            <a:satOff val="753"/>
            <a:lumOff val="-2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538C0-05C7-4AF5-9918-EC570ADD96A3}">
      <dsp:nvSpPr>
        <dsp:cNvPr id="0" name=""/>
        <dsp:cNvSpPr/>
      </dsp:nvSpPr>
      <dsp:spPr>
        <a:xfrm>
          <a:off x="4021989" y="3779177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978027"/>
            <a:satOff val="-174"/>
            <a:lumOff val="-376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978027"/>
              <a:satOff val="-174"/>
              <a:lumOff val="-3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Frecuente en hombre y del lado derecho</a:t>
          </a:r>
          <a:endParaRPr lang="es-ES" sz="1600" kern="1200" dirty="0"/>
        </a:p>
      </dsp:txBody>
      <dsp:txXfrm>
        <a:off x="4047787" y="3804975"/>
        <a:ext cx="3471584" cy="829199"/>
      </dsp:txXfrm>
    </dsp:sp>
    <dsp:sp modelId="{E6BFE164-17A0-4930-B5F2-387BEECEAF62}">
      <dsp:nvSpPr>
        <dsp:cNvPr id="0" name=""/>
        <dsp:cNvSpPr/>
      </dsp:nvSpPr>
      <dsp:spPr>
        <a:xfrm rot="5400000">
          <a:off x="5706510" y="4737042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2145400"/>
            <a:satOff val="942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DAF63-9600-48C2-A37B-3CA6F41DD213}">
      <dsp:nvSpPr>
        <dsp:cNvPr id="0" name=""/>
        <dsp:cNvSpPr/>
      </dsp:nvSpPr>
      <dsp:spPr>
        <a:xfrm>
          <a:off x="4021989" y="4968250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2472534"/>
            <a:satOff val="-217"/>
            <a:lumOff val="-469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2472534"/>
              <a:satOff val="-217"/>
              <a:lumOff val="-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Primer signo predilección de una mano en menores de 1 año</a:t>
          </a:r>
          <a:endParaRPr lang="es-ES" sz="1600" kern="1200" dirty="0"/>
        </a:p>
      </dsp:txBody>
      <dsp:txXfrm>
        <a:off x="4047787" y="4994048"/>
        <a:ext cx="3471584" cy="829199"/>
      </dsp:txXfrm>
    </dsp:sp>
    <dsp:sp modelId="{BA74C193-0383-4A4A-8A4E-2BBE9C6AFB58}">
      <dsp:nvSpPr>
        <dsp:cNvPr id="0" name=""/>
        <dsp:cNvSpPr/>
      </dsp:nvSpPr>
      <dsp:spPr>
        <a:xfrm rot="5400000">
          <a:off x="5706510" y="5926115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2574480"/>
            <a:satOff val="1130"/>
            <a:lumOff val="-3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6C9E2-878B-4379-9855-21FB41FCD01F}">
      <dsp:nvSpPr>
        <dsp:cNvPr id="0" name=""/>
        <dsp:cNvSpPr/>
      </dsp:nvSpPr>
      <dsp:spPr>
        <a:xfrm>
          <a:off x="4021989" y="6157324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2967040"/>
            <a:satOff val="-260"/>
            <a:lumOff val="-563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2967040"/>
              <a:satOff val="-260"/>
              <a:lumOff val="-5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El brazo con el codo en flexión y pronación de la mano y pierna se hace evidente cuando el niño gateo o camina</a:t>
          </a:r>
          <a:endParaRPr lang="es-ES" sz="1600" kern="1200" dirty="0"/>
        </a:p>
      </dsp:txBody>
      <dsp:txXfrm>
        <a:off x="4047787" y="6183122"/>
        <a:ext cx="3471584" cy="829199"/>
      </dsp:txXfrm>
    </dsp:sp>
    <dsp:sp modelId="{79E18A41-E6AD-4E7F-9828-425236E214D6}">
      <dsp:nvSpPr>
        <dsp:cNvPr id="0" name=""/>
        <dsp:cNvSpPr/>
      </dsp:nvSpPr>
      <dsp:spPr>
        <a:xfrm>
          <a:off x="8038415" y="1401030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hueOff val="4290800"/>
            <a:satOff val="1883"/>
            <a:lumOff val="-5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DIPLEJÍA ESPÁSTICA</a:t>
          </a:r>
          <a:endParaRPr lang="es-ES" sz="3200" kern="1200" dirty="0"/>
        </a:p>
      </dsp:txBody>
      <dsp:txXfrm>
        <a:off x="8064213" y="1426828"/>
        <a:ext cx="3471584" cy="829199"/>
      </dsp:txXfrm>
    </dsp:sp>
    <dsp:sp modelId="{E9F09258-C6D4-4E68-BD6C-D966B98BABFA}">
      <dsp:nvSpPr>
        <dsp:cNvPr id="0" name=""/>
        <dsp:cNvSpPr/>
      </dsp:nvSpPr>
      <dsp:spPr>
        <a:xfrm rot="5400000">
          <a:off x="9722935" y="2358895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003560"/>
            <a:satOff val="1318"/>
            <a:lumOff val="-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0EDC4-B50F-4080-8E36-0E837DC92DF6}">
      <dsp:nvSpPr>
        <dsp:cNvPr id="0" name=""/>
        <dsp:cNvSpPr/>
      </dsp:nvSpPr>
      <dsp:spPr>
        <a:xfrm>
          <a:off x="8038415" y="2590104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3461547"/>
            <a:satOff val="-304"/>
            <a:lumOff val="-657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3461547"/>
              <a:satOff val="-304"/>
              <a:lumOff val="-6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Afectación motora bilateral, con mayor afectación inferior</a:t>
          </a:r>
          <a:endParaRPr lang="es-ES" sz="1600" kern="1200" dirty="0"/>
        </a:p>
      </dsp:txBody>
      <dsp:txXfrm>
        <a:off x="8064213" y="2615902"/>
        <a:ext cx="3471584" cy="829199"/>
      </dsp:txXfrm>
    </dsp:sp>
    <dsp:sp modelId="{B190FBA7-F105-4965-81D5-A609EB4AD648}">
      <dsp:nvSpPr>
        <dsp:cNvPr id="0" name=""/>
        <dsp:cNvSpPr/>
      </dsp:nvSpPr>
      <dsp:spPr>
        <a:xfrm rot="5400000">
          <a:off x="9722935" y="3547968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432640"/>
            <a:satOff val="1506"/>
            <a:lumOff val="-4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82C67-3AD9-471D-8350-AEA4D179CF1D}">
      <dsp:nvSpPr>
        <dsp:cNvPr id="0" name=""/>
        <dsp:cNvSpPr/>
      </dsp:nvSpPr>
      <dsp:spPr>
        <a:xfrm>
          <a:off x="8038415" y="3779177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3956054"/>
            <a:satOff val="-347"/>
            <a:lumOff val="-751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3956054"/>
              <a:satOff val="-347"/>
              <a:lumOff val="-7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Forma mas común de PCI 40%</a:t>
          </a:r>
          <a:endParaRPr lang="es-ES" sz="1600" kern="1200" dirty="0"/>
        </a:p>
      </dsp:txBody>
      <dsp:txXfrm>
        <a:off x="8064213" y="3804975"/>
        <a:ext cx="3471584" cy="829199"/>
      </dsp:txXfrm>
    </dsp:sp>
    <dsp:sp modelId="{991102D5-5D48-4501-9C5B-6EDF7425B16F}">
      <dsp:nvSpPr>
        <dsp:cNvPr id="0" name=""/>
        <dsp:cNvSpPr/>
      </dsp:nvSpPr>
      <dsp:spPr>
        <a:xfrm rot="5400000">
          <a:off x="9722935" y="4737042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861720"/>
            <a:satOff val="1695"/>
            <a:lumOff val="-4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31C7C-E883-42FF-AA0E-46ED183DA90A}">
      <dsp:nvSpPr>
        <dsp:cNvPr id="0" name=""/>
        <dsp:cNvSpPr/>
      </dsp:nvSpPr>
      <dsp:spPr>
        <a:xfrm>
          <a:off x="8038415" y="4968250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450560"/>
            <a:satOff val="-391"/>
            <a:lumOff val="-84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450560"/>
              <a:satOff val="-391"/>
              <a:lumOff val="-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Signo sobresaliente hipertonía de miembros inferiores</a:t>
          </a:r>
          <a:endParaRPr lang="es-ES" sz="1600" kern="1200" dirty="0"/>
        </a:p>
      </dsp:txBody>
      <dsp:txXfrm>
        <a:off x="8064213" y="4994048"/>
        <a:ext cx="3471584" cy="829199"/>
      </dsp:txXfrm>
    </dsp:sp>
    <dsp:sp modelId="{9627D89E-8DC0-46F6-ABCA-65A8AA62CF45}">
      <dsp:nvSpPr>
        <dsp:cNvPr id="0" name=""/>
        <dsp:cNvSpPr/>
      </dsp:nvSpPr>
      <dsp:spPr>
        <a:xfrm rot="5400000">
          <a:off x="9722935" y="5926115"/>
          <a:ext cx="154139" cy="15413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4290800"/>
            <a:satOff val="1883"/>
            <a:lumOff val="-54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36832-D238-47D9-922B-26134F2B2DD4}">
      <dsp:nvSpPr>
        <dsp:cNvPr id="0" name=""/>
        <dsp:cNvSpPr/>
      </dsp:nvSpPr>
      <dsp:spPr>
        <a:xfrm>
          <a:off x="8038415" y="6157324"/>
          <a:ext cx="3523180" cy="88079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945067"/>
            <a:satOff val="-434"/>
            <a:lumOff val="-939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945067"/>
              <a:satOff val="-434"/>
              <a:lumOff val="-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Tras 6 -12 semanas aparece hipotonía – hipertonía con signos piramidales</a:t>
          </a:r>
          <a:endParaRPr lang="es-ES" sz="1600" kern="1200" dirty="0"/>
        </a:p>
      </dsp:txBody>
      <dsp:txXfrm>
        <a:off x="8064213" y="6183122"/>
        <a:ext cx="3471584" cy="829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375" y="1472842"/>
            <a:ext cx="10711241" cy="3133172"/>
          </a:xfrm>
        </p:spPr>
        <p:txBody>
          <a:bodyPr anchor="b">
            <a:normAutofit/>
          </a:bodyPr>
          <a:lstStyle>
            <a:lvl1pPr algn="ctr">
              <a:defRPr sz="629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375" y="4726842"/>
            <a:ext cx="10711241" cy="2172804"/>
          </a:xfrm>
        </p:spPr>
        <p:txBody>
          <a:bodyPr/>
          <a:lstStyle>
            <a:lvl1pPr marL="0" indent="0" algn="ctr">
              <a:buNone/>
              <a:defRPr sz="3150"/>
            </a:lvl1pPr>
            <a:lvl2pPr marL="599984" indent="0" algn="ctr">
              <a:buNone/>
              <a:defRPr sz="2625"/>
            </a:lvl2pPr>
            <a:lvl3pPr marL="1199967" indent="0" algn="ctr">
              <a:buNone/>
              <a:defRPr sz="2362"/>
            </a:lvl3pPr>
            <a:lvl4pPr marL="1799951" indent="0" algn="ctr">
              <a:buNone/>
              <a:defRPr sz="2100"/>
            </a:lvl4pPr>
            <a:lvl5pPr marL="2399934" indent="0" algn="ctr">
              <a:buNone/>
              <a:defRPr sz="2100"/>
            </a:lvl5pPr>
            <a:lvl6pPr marL="2999918" indent="0" algn="ctr">
              <a:buNone/>
              <a:defRPr sz="2100"/>
            </a:lvl6pPr>
            <a:lvl7pPr marL="3599901" indent="0" algn="ctr">
              <a:buNone/>
              <a:defRPr sz="2100"/>
            </a:lvl7pPr>
            <a:lvl8pPr marL="4199885" indent="0" algn="ctr">
              <a:buNone/>
              <a:defRPr sz="2100"/>
            </a:lvl8pPr>
            <a:lvl9pPr marL="4799868" indent="0" algn="ctr">
              <a:buNone/>
              <a:defRPr sz="21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3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87" y="5628810"/>
            <a:ext cx="10714500" cy="1075214"/>
          </a:xfrm>
        </p:spPr>
        <p:txBody>
          <a:bodyPr anchor="b">
            <a:normAutofit/>
          </a:bodyPr>
          <a:lstStyle>
            <a:lvl1pPr>
              <a:defRPr sz="367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44387" y="815342"/>
            <a:ext cx="10714500" cy="443512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4199"/>
            </a:lvl1pPr>
            <a:lvl2pPr marL="599984" indent="0">
              <a:buNone/>
              <a:defRPr sz="3674"/>
            </a:lvl2pPr>
            <a:lvl3pPr marL="1199967" indent="0">
              <a:buNone/>
              <a:defRPr sz="3150"/>
            </a:lvl3pPr>
            <a:lvl4pPr marL="1799951" indent="0">
              <a:buNone/>
              <a:defRPr sz="2625"/>
            </a:lvl4pPr>
            <a:lvl5pPr marL="2399934" indent="0">
              <a:buNone/>
              <a:defRPr sz="2625"/>
            </a:lvl5pPr>
            <a:lvl6pPr marL="2999918" indent="0">
              <a:buNone/>
              <a:defRPr sz="2625"/>
            </a:lvl6pPr>
            <a:lvl7pPr marL="3599901" indent="0">
              <a:buNone/>
              <a:defRPr sz="2625"/>
            </a:lvl7pPr>
            <a:lvl8pPr marL="4199885" indent="0">
              <a:buNone/>
              <a:defRPr sz="2625"/>
            </a:lvl8pPr>
            <a:lvl9pPr marL="4799868" indent="0">
              <a:buNone/>
              <a:defRPr sz="262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374" y="6704023"/>
            <a:ext cx="10712882" cy="895587"/>
          </a:xfrm>
        </p:spPr>
        <p:txBody>
          <a:bodyPr>
            <a:normAutofit/>
          </a:bodyPr>
          <a:lstStyle>
            <a:lvl1pPr marL="0" indent="0" algn="ctr">
              <a:buNone/>
              <a:defRPr sz="2362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3190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73" y="799961"/>
            <a:ext cx="10700237" cy="4494335"/>
          </a:xfrm>
        </p:spPr>
        <p:txBody>
          <a:bodyPr anchor="ctr"/>
          <a:lstStyle>
            <a:lvl1pPr>
              <a:defRPr sz="419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376" y="5517853"/>
            <a:ext cx="10700235" cy="2089376"/>
          </a:xfrm>
        </p:spPr>
        <p:txBody>
          <a:bodyPr anchor="ctr"/>
          <a:lstStyle>
            <a:lvl1pPr marL="0" indent="0" algn="ctr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2977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608" y="799959"/>
            <a:ext cx="9614055" cy="3927494"/>
          </a:xfrm>
        </p:spPr>
        <p:txBody>
          <a:bodyPr anchor="ctr"/>
          <a:lstStyle>
            <a:lvl1pPr>
              <a:defRPr sz="419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78224" y="4737332"/>
            <a:ext cx="9045182" cy="560092"/>
          </a:xfrm>
        </p:spPr>
        <p:txBody>
          <a:bodyPr anchor="t">
            <a:normAutofit/>
          </a:bodyPr>
          <a:lstStyle>
            <a:lvl1pPr marL="0" indent="0" algn="r">
              <a:buNone/>
              <a:defRPr sz="1837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372" y="5517854"/>
            <a:ext cx="10700237" cy="20817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6203" y="842147"/>
            <a:ext cx="629999" cy="767383"/>
          </a:xfrm>
          <a:prstGeom prst="rect">
            <a:avLst/>
          </a:prstGeom>
        </p:spPr>
        <p:txBody>
          <a:bodyPr vert="horz" lIns="119994" tIns="59997" rIns="119994" bIns="59997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04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50196" y="4033095"/>
            <a:ext cx="629999" cy="767383"/>
          </a:xfrm>
          <a:prstGeom prst="rect">
            <a:avLst/>
          </a:prstGeom>
        </p:spPr>
        <p:txBody>
          <a:bodyPr vert="horz" lIns="119994" tIns="59997" rIns="119994" bIns="59997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04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56438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87" y="2791121"/>
            <a:ext cx="10701853" cy="329620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373" y="6102779"/>
            <a:ext cx="10700237" cy="1496831"/>
          </a:xfrm>
        </p:spPr>
        <p:txBody>
          <a:bodyPr anchor="t"/>
          <a:lstStyle>
            <a:lvl1pPr marL="0" indent="0" algn="ctr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9129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44372" y="799961"/>
            <a:ext cx="10700237" cy="173949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44374" y="2740438"/>
            <a:ext cx="3409351" cy="10803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150" b="0">
                <a:solidFill>
                  <a:schemeClr val="tx1"/>
                </a:solidFill>
              </a:defRPr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44374" y="3820833"/>
            <a:ext cx="3409351" cy="3778777"/>
          </a:xfrm>
        </p:spPr>
        <p:txBody>
          <a:bodyPr anchor="t">
            <a:normAutofit/>
          </a:bodyPr>
          <a:lstStyle>
            <a:lvl1pPr marL="0" indent="0" algn="ctr">
              <a:buNone/>
              <a:defRPr sz="1837"/>
            </a:lvl1pPr>
            <a:lvl2pPr marL="599984" indent="0">
              <a:buNone/>
              <a:defRPr sz="1575"/>
            </a:lvl2pPr>
            <a:lvl3pPr marL="1199967" indent="0">
              <a:buNone/>
              <a:defRPr sz="1312"/>
            </a:lvl3pPr>
            <a:lvl4pPr marL="1799951" indent="0">
              <a:buNone/>
              <a:defRPr sz="1181"/>
            </a:lvl4pPr>
            <a:lvl5pPr marL="2399934" indent="0">
              <a:buNone/>
              <a:defRPr sz="1181"/>
            </a:lvl5pPr>
            <a:lvl6pPr marL="2999918" indent="0">
              <a:buNone/>
              <a:defRPr sz="1181"/>
            </a:lvl6pPr>
            <a:lvl7pPr marL="3599901" indent="0">
              <a:buNone/>
              <a:defRPr sz="1181"/>
            </a:lvl7pPr>
            <a:lvl8pPr marL="4199885" indent="0">
              <a:buNone/>
              <a:defRPr sz="1181"/>
            </a:lvl8pPr>
            <a:lvl9pPr marL="4799868" indent="0">
              <a:buNone/>
              <a:defRPr sz="118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3620" y="2740437"/>
            <a:ext cx="3408940" cy="10803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150" b="0">
                <a:solidFill>
                  <a:schemeClr val="tx1"/>
                </a:solidFill>
              </a:defRPr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93620" y="3820833"/>
            <a:ext cx="3410245" cy="3778777"/>
          </a:xfrm>
        </p:spPr>
        <p:txBody>
          <a:bodyPr anchor="t">
            <a:normAutofit/>
          </a:bodyPr>
          <a:lstStyle>
            <a:lvl1pPr marL="0" indent="0" algn="ctr">
              <a:buNone/>
              <a:defRPr sz="1837"/>
            </a:lvl1pPr>
            <a:lvl2pPr marL="599984" indent="0">
              <a:buNone/>
              <a:defRPr sz="1575"/>
            </a:lvl2pPr>
            <a:lvl3pPr marL="1199967" indent="0">
              <a:buNone/>
              <a:defRPr sz="1312"/>
            </a:lvl3pPr>
            <a:lvl4pPr marL="1799951" indent="0">
              <a:buNone/>
              <a:defRPr sz="1181"/>
            </a:lvl4pPr>
            <a:lvl5pPr marL="2399934" indent="0">
              <a:buNone/>
              <a:defRPr sz="1181"/>
            </a:lvl5pPr>
            <a:lvl6pPr marL="2999918" indent="0">
              <a:buNone/>
              <a:defRPr sz="1181"/>
            </a:lvl6pPr>
            <a:lvl7pPr marL="3599901" indent="0">
              <a:buNone/>
              <a:defRPr sz="1181"/>
            </a:lvl7pPr>
            <a:lvl8pPr marL="4199885" indent="0">
              <a:buNone/>
              <a:defRPr sz="1181"/>
            </a:lvl8pPr>
            <a:lvl9pPr marL="4799868" indent="0">
              <a:buNone/>
              <a:defRPr sz="118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40114" y="2740437"/>
            <a:ext cx="3401346" cy="10803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150" b="0">
                <a:solidFill>
                  <a:schemeClr val="tx1"/>
                </a:solidFill>
              </a:defRPr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243264" y="3820833"/>
            <a:ext cx="3401346" cy="3778777"/>
          </a:xfrm>
        </p:spPr>
        <p:txBody>
          <a:bodyPr anchor="t">
            <a:normAutofit/>
          </a:bodyPr>
          <a:lstStyle>
            <a:lvl1pPr marL="0" indent="0" algn="ctr">
              <a:buNone/>
              <a:defRPr sz="1837"/>
            </a:lvl1pPr>
            <a:lvl2pPr marL="599984" indent="0">
              <a:buNone/>
              <a:defRPr sz="1575"/>
            </a:lvl2pPr>
            <a:lvl3pPr marL="1199967" indent="0">
              <a:buNone/>
              <a:defRPr sz="1312"/>
            </a:lvl3pPr>
            <a:lvl4pPr marL="1799951" indent="0">
              <a:buNone/>
              <a:defRPr sz="1181"/>
            </a:lvl4pPr>
            <a:lvl5pPr marL="2399934" indent="0">
              <a:buNone/>
              <a:defRPr sz="1181"/>
            </a:lvl5pPr>
            <a:lvl6pPr marL="2999918" indent="0">
              <a:buNone/>
              <a:defRPr sz="1181"/>
            </a:lvl6pPr>
            <a:lvl7pPr marL="3599901" indent="0">
              <a:buNone/>
              <a:defRPr sz="1181"/>
            </a:lvl7pPr>
            <a:lvl8pPr marL="4199885" indent="0">
              <a:buNone/>
              <a:defRPr sz="1181"/>
            </a:lvl8pPr>
            <a:lvl9pPr marL="4799868" indent="0">
              <a:buNone/>
              <a:defRPr sz="118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367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44373" y="799961"/>
            <a:ext cx="10700237" cy="173949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44375" y="5234832"/>
            <a:ext cx="3409350" cy="75621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625" b="0">
                <a:solidFill>
                  <a:schemeClr val="tx1"/>
                </a:solidFill>
              </a:defRPr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28563" y="2745574"/>
            <a:ext cx="3038435" cy="1999897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599984" indent="0">
              <a:buNone/>
              <a:defRPr sz="2100"/>
            </a:lvl2pPr>
            <a:lvl3pPr marL="1199967" indent="0">
              <a:buNone/>
              <a:defRPr sz="2100"/>
            </a:lvl3pPr>
            <a:lvl4pPr marL="1799951" indent="0">
              <a:buNone/>
              <a:defRPr sz="2100"/>
            </a:lvl4pPr>
            <a:lvl5pPr marL="2399934" indent="0">
              <a:buNone/>
              <a:defRPr sz="2100"/>
            </a:lvl5pPr>
            <a:lvl6pPr marL="2999918" indent="0">
              <a:buNone/>
              <a:defRPr sz="2100"/>
            </a:lvl6pPr>
            <a:lvl7pPr marL="3599901" indent="0">
              <a:buNone/>
              <a:defRPr sz="2100"/>
            </a:lvl7pPr>
            <a:lvl8pPr marL="4199885" indent="0">
              <a:buNone/>
              <a:defRPr sz="2100"/>
            </a:lvl8pPr>
            <a:lvl9pPr marL="4799868" indent="0">
              <a:buNone/>
              <a:defRPr sz="21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44375" y="5991043"/>
            <a:ext cx="3409350" cy="1608568"/>
          </a:xfrm>
        </p:spPr>
        <p:txBody>
          <a:bodyPr anchor="t">
            <a:normAutofit/>
          </a:bodyPr>
          <a:lstStyle>
            <a:lvl1pPr marL="0" indent="0" algn="ctr">
              <a:buNone/>
              <a:defRPr sz="1837"/>
            </a:lvl1pPr>
            <a:lvl2pPr marL="599984" indent="0">
              <a:buNone/>
              <a:defRPr sz="1575"/>
            </a:lvl2pPr>
            <a:lvl3pPr marL="1199967" indent="0">
              <a:buNone/>
              <a:defRPr sz="1312"/>
            </a:lvl3pPr>
            <a:lvl4pPr marL="1799951" indent="0">
              <a:buNone/>
              <a:defRPr sz="1181"/>
            </a:lvl4pPr>
            <a:lvl5pPr marL="2399934" indent="0">
              <a:buNone/>
              <a:defRPr sz="1181"/>
            </a:lvl5pPr>
            <a:lvl6pPr marL="2999918" indent="0">
              <a:buNone/>
              <a:defRPr sz="1181"/>
            </a:lvl6pPr>
            <a:lvl7pPr marL="3599901" indent="0">
              <a:buNone/>
              <a:defRPr sz="1181"/>
            </a:lvl7pPr>
            <a:lvl8pPr marL="4199885" indent="0">
              <a:buNone/>
              <a:defRPr sz="1181"/>
            </a:lvl8pPr>
            <a:lvl9pPr marL="4799868" indent="0">
              <a:buNone/>
              <a:defRPr sz="118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1371" y="5234832"/>
            <a:ext cx="3409378" cy="75621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625" b="0">
                <a:solidFill>
                  <a:schemeClr val="tx1"/>
                </a:solidFill>
              </a:defRPr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21891" y="2745574"/>
            <a:ext cx="3028591" cy="1999897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599984" indent="0">
              <a:buNone/>
              <a:defRPr sz="2100"/>
            </a:lvl2pPr>
            <a:lvl3pPr marL="1199967" indent="0">
              <a:buNone/>
              <a:defRPr sz="2100"/>
            </a:lvl3pPr>
            <a:lvl4pPr marL="1799951" indent="0">
              <a:buNone/>
              <a:defRPr sz="2100"/>
            </a:lvl4pPr>
            <a:lvl5pPr marL="2399934" indent="0">
              <a:buNone/>
              <a:defRPr sz="2100"/>
            </a:lvl5pPr>
            <a:lvl6pPr marL="2999918" indent="0">
              <a:buNone/>
              <a:defRPr sz="2100"/>
            </a:lvl6pPr>
            <a:lvl7pPr marL="3599901" indent="0">
              <a:buNone/>
              <a:defRPr sz="2100"/>
            </a:lvl7pPr>
            <a:lvl8pPr marL="4199885" indent="0">
              <a:buNone/>
              <a:defRPr sz="2100"/>
            </a:lvl8pPr>
            <a:lvl9pPr marL="4799868" indent="0">
              <a:buNone/>
              <a:defRPr sz="21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89971" y="5991042"/>
            <a:ext cx="3410777" cy="1608568"/>
          </a:xfrm>
        </p:spPr>
        <p:txBody>
          <a:bodyPr anchor="t">
            <a:normAutofit/>
          </a:bodyPr>
          <a:lstStyle>
            <a:lvl1pPr marL="0" indent="0" algn="ctr">
              <a:buNone/>
              <a:defRPr sz="1837"/>
            </a:lvl1pPr>
            <a:lvl2pPr marL="599984" indent="0">
              <a:buNone/>
              <a:defRPr sz="1575"/>
            </a:lvl2pPr>
            <a:lvl3pPr marL="1199967" indent="0">
              <a:buNone/>
              <a:defRPr sz="1312"/>
            </a:lvl3pPr>
            <a:lvl4pPr marL="1799951" indent="0">
              <a:buNone/>
              <a:defRPr sz="1181"/>
            </a:lvl4pPr>
            <a:lvl5pPr marL="2399934" indent="0">
              <a:buNone/>
              <a:defRPr sz="1181"/>
            </a:lvl5pPr>
            <a:lvl6pPr marL="2999918" indent="0">
              <a:buNone/>
              <a:defRPr sz="1181"/>
            </a:lvl6pPr>
            <a:lvl7pPr marL="3599901" indent="0">
              <a:buNone/>
              <a:defRPr sz="1181"/>
            </a:lvl7pPr>
            <a:lvl8pPr marL="4199885" indent="0">
              <a:buNone/>
              <a:defRPr sz="1181"/>
            </a:lvl8pPr>
            <a:lvl9pPr marL="4799868" indent="0">
              <a:buNone/>
              <a:defRPr sz="118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40243" y="5234832"/>
            <a:ext cx="3399992" cy="75621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625" b="0">
                <a:solidFill>
                  <a:schemeClr val="tx1"/>
                </a:solidFill>
              </a:defRPr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425627" y="2745574"/>
            <a:ext cx="3030232" cy="1999897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599984" indent="0">
              <a:buNone/>
              <a:defRPr sz="2100"/>
            </a:lvl2pPr>
            <a:lvl3pPr marL="1199967" indent="0">
              <a:buNone/>
              <a:defRPr sz="2100"/>
            </a:lvl3pPr>
            <a:lvl4pPr marL="1799951" indent="0">
              <a:buNone/>
              <a:defRPr sz="2100"/>
            </a:lvl4pPr>
            <a:lvl5pPr marL="2399934" indent="0">
              <a:buNone/>
              <a:defRPr sz="2100"/>
            </a:lvl5pPr>
            <a:lvl6pPr marL="2999918" indent="0">
              <a:buNone/>
              <a:defRPr sz="2100"/>
            </a:lvl6pPr>
            <a:lvl7pPr marL="3599901" indent="0">
              <a:buNone/>
              <a:defRPr sz="2100"/>
            </a:lvl7pPr>
            <a:lvl8pPr marL="4199885" indent="0">
              <a:buNone/>
              <a:defRPr sz="2100"/>
            </a:lvl8pPr>
            <a:lvl9pPr marL="4799868" indent="0">
              <a:buNone/>
              <a:defRPr sz="21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240113" y="5991044"/>
            <a:ext cx="3404496" cy="1608566"/>
          </a:xfrm>
        </p:spPr>
        <p:txBody>
          <a:bodyPr anchor="t">
            <a:normAutofit/>
          </a:bodyPr>
          <a:lstStyle>
            <a:lvl1pPr marL="0" indent="0" algn="ctr">
              <a:buNone/>
              <a:defRPr sz="1837"/>
            </a:lvl1pPr>
            <a:lvl2pPr marL="599984" indent="0">
              <a:buNone/>
              <a:defRPr sz="1575"/>
            </a:lvl2pPr>
            <a:lvl3pPr marL="1199967" indent="0">
              <a:buNone/>
              <a:defRPr sz="1312"/>
            </a:lvl3pPr>
            <a:lvl4pPr marL="1799951" indent="0">
              <a:buNone/>
              <a:defRPr sz="1181"/>
            </a:lvl4pPr>
            <a:lvl5pPr marL="2399934" indent="0">
              <a:buNone/>
              <a:defRPr sz="1181"/>
            </a:lvl5pPr>
            <a:lvl6pPr marL="2999918" indent="0">
              <a:buNone/>
              <a:defRPr sz="1181"/>
            </a:lvl6pPr>
            <a:lvl7pPr marL="3599901" indent="0">
              <a:buNone/>
              <a:defRPr sz="1181"/>
            </a:lvl7pPr>
            <a:lvl8pPr marL="4199885" indent="0">
              <a:buNone/>
              <a:defRPr sz="1181"/>
            </a:lvl8pPr>
            <a:lvl9pPr marL="4799868" indent="0">
              <a:buNone/>
              <a:defRPr sz="118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6193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02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867" y="799960"/>
            <a:ext cx="2627744" cy="679965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374" y="799960"/>
            <a:ext cx="7914993" cy="679965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7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6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379" y="862459"/>
            <a:ext cx="10059230" cy="3743557"/>
          </a:xfrm>
        </p:spPr>
        <p:txBody>
          <a:bodyPr anchor="b">
            <a:normAutofit/>
          </a:bodyPr>
          <a:lstStyle>
            <a:lvl1pPr>
              <a:defRPr sz="446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379" y="4726843"/>
            <a:ext cx="10059230" cy="1968648"/>
          </a:xfrm>
        </p:spPr>
        <p:txBody>
          <a:bodyPr/>
          <a:lstStyle>
            <a:lvl1pPr marL="0" indent="0" algn="ctr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599984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199967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3pPr>
            <a:lvl4pPr marL="17999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999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9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9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8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76" y="799961"/>
            <a:ext cx="10700235" cy="174048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4374" y="2740438"/>
            <a:ext cx="5276869" cy="485917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987" y="2740438"/>
            <a:ext cx="5264623" cy="485917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8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76" y="799961"/>
            <a:ext cx="10700235" cy="173949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414" y="2740437"/>
            <a:ext cx="4961074" cy="108119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374" y="3821631"/>
            <a:ext cx="5278113" cy="37779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5784" y="2740437"/>
            <a:ext cx="4948826" cy="108119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8744" y="3821631"/>
            <a:ext cx="5265866" cy="37779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5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373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24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22" y="799959"/>
            <a:ext cx="4063824" cy="3099841"/>
          </a:xfrm>
        </p:spPr>
        <p:txBody>
          <a:bodyPr anchor="b">
            <a:normAutofit/>
          </a:bodyPr>
          <a:lstStyle>
            <a:lvl1pPr>
              <a:defRPr sz="367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995" y="799959"/>
            <a:ext cx="6396615" cy="6799651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922" y="3899802"/>
            <a:ext cx="4063824" cy="3699809"/>
          </a:xfrm>
        </p:spPr>
        <p:txBody>
          <a:bodyPr/>
          <a:lstStyle>
            <a:lvl1pPr marL="0" indent="0" algn="ctr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5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22" y="799959"/>
            <a:ext cx="5742755" cy="3099841"/>
          </a:xfrm>
        </p:spPr>
        <p:txBody>
          <a:bodyPr anchor="b">
            <a:normAutofit/>
          </a:bodyPr>
          <a:lstStyle>
            <a:lvl1pPr>
              <a:defRPr sz="419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34151" y="995856"/>
            <a:ext cx="4088297" cy="6407857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4199"/>
            </a:lvl1pPr>
            <a:lvl2pPr marL="599984" indent="0">
              <a:buNone/>
              <a:defRPr sz="3674"/>
            </a:lvl2pPr>
            <a:lvl3pPr marL="1199967" indent="0">
              <a:buNone/>
              <a:defRPr sz="3150"/>
            </a:lvl3pPr>
            <a:lvl4pPr marL="1799951" indent="0">
              <a:buNone/>
              <a:defRPr sz="2625"/>
            </a:lvl4pPr>
            <a:lvl5pPr marL="2399934" indent="0">
              <a:buNone/>
              <a:defRPr sz="2625"/>
            </a:lvl5pPr>
            <a:lvl6pPr marL="2999918" indent="0">
              <a:buNone/>
              <a:defRPr sz="2625"/>
            </a:lvl6pPr>
            <a:lvl7pPr marL="3599901" indent="0">
              <a:buNone/>
              <a:defRPr sz="2625"/>
            </a:lvl7pPr>
            <a:lvl8pPr marL="4199885" indent="0">
              <a:buNone/>
              <a:defRPr sz="2625"/>
            </a:lvl8pPr>
            <a:lvl9pPr marL="4799868" indent="0">
              <a:buNone/>
              <a:defRPr sz="262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373" y="3899800"/>
            <a:ext cx="5747769" cy="3699810"/>
          </a:xfrm>
        </p:spPr>
        <p:txBody>
          <a:bodyPr>
            <a:normAutofit/>
          </a:bodyPr>
          <a:lstStyle>
            <a:lvl1pPr marL="0" indent="0" algn="ctr">
              <a:buNone/>
              <a:defRPr sz="2362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4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4376" y="799961"/>
            <a:ext cx="10700235" cy="1740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373" y="2750599"/>
            <a:ext cx="10700237" cy="484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35694" y="7720439"/>
            <a:ext cx="2834997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9/16/2014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4374" y="7720439"/>
            <a:ext cx="6896163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5849" y="7720439"/>
            <a:ext cx="778762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295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</p:sldLayoutIdLst>
  <p:hf sldNum="0" hdr="0" ftr="0" dt="0"/>
  <p:txStyles>
    <p:titleStyle>
      <a:lvl1pPr algn="ctr" defTabSz="1199967" rtl="0" eaLnBrk="1" latinLnBrk="0" hangingPunct="1">
        <a:lnSpc>
          <a:spcPct val="90000"/>
        </a:lnSpc>
        <a:spcBef>
          <a:spcPct val="0"/>
        </a:spcBef>
        <a:buNone/>
        <a:defRPr sz="4462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9992" indent="-299992" algn="l" defTabSz="1199967" rtl="0" eaLnBrk="1" latinLnBrk="0" hangingPunct="1">
        <a:lnSpc>
          <a:spcPct val="120000"/>
        </a:lnSpc>
        <a:spcBef>
          <a:spcPts val="1312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899975" indent="-299992" algn="l" defTabSz="1199967" rtl="0" eaLnBrk="1" latinLnBrk="0" hangingPunct="1">
        <a:lnSpc>
          <a:spcPct val="12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499959" indent="-299992" algn="l" defTabSz="1199967" rtl="0" eaLnBrk="1" latinLnBrk="0" hangingPunct="1">
        <a:lnSpc>
          <a:spcPct val="120000"/>
        </a:lnSpc>
        <a:spcBef>
          <a:spcPts val="65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2099942" indent="-299992" algn="l" defTabSz="1199967" rtl="0" eaLnBrk="1" latinLnBrk="0" hangingPunct="1">
        <a:lnSpc>
          <a:spcPct val="120000"/>
        </a:lnSpc>
        <a:spcBef>
          <a:spcPts val="656"/>
        </a:spcBef>
        <a:buFont typeface="Arial" panose="020B0604020202020204" pitchFamily="34" charset="0"/>
        <a:buChar char="•"/>
        <a:defRPr sz="1837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699926" indent="-299992" algn="l" defTabSz="1199967" rtl="0" eaLnBrk="1" latinLnBrk="0" hangingPunct="1">
        <a:lnSpc>
          <a:spcPct val="120000"/>
        </a:lnSpc>
        <a:spcBef>
          <a:spcPts val="65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3299910" indent="-299992" algn="l" defTabSz="1199967" rtl="0" eaLnBrk="1" latinLnBrk="0" hangingPunct="1">
        <a:lnSpc>
          <a:spcPct val="120000"/>
        </a:lnSpc>
        <a:spcBef>
          <a:spcPts val="65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3899893" indent="-299992" algn="l" defTabSz="1199967" rtl="0" eaLnBrk="1" latinLnBrk="0" hangingPunct="1">
        <a:lnSpc>
          <a:spcPct val="120000"/>
        </a:lnSpc>
        <a:spcBef>
          <a:spcPts val="65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4499877" indent="-299992" algn="l" defTabSz="1199967" rtl="0" eaLnBrk="1" latinLnBrk="0" hangingPunct="1">
        <a:lnSpc>
          <a:spcPct val="120000"/>
        </a:lnSpc>
        <a:spcBef>
          <a:spcPts val="65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5099860" indent="-299992" algn="l" defTabSz="1199967" rtl="0" eaLnBrk="1" latinLnBrk="0" hangingPunct="1">
        <a:lnSpc>
          <a:spcPct val="120000"/>
        </a:lnSpc>
        <a:spcBef>
          <a:spcPts val="65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8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967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95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93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91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90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885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86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31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688" t="-1041" r="7411" b="1041"/>
          <a:stretch/>
        </p:blipFill>
        <p:spPr>
          <a:xfrm>
            <a:off x="0" y="-133351"/>
            <a:ext cx="12599988" cy="91328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0500" y="-92983"/>
            <a:ext cx="12192000" cy="1900989"/>
          </a:xfrm>
        </p:spPr>
        <p:txBody>
          <a:bodyPr>
            <a:noAutofit/>
          </a:bodyPr>
          <a:lstStyle/>
          <a:p>
            <a:r>
              <a:rPr lang="es-ES" sz="6000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PARÁLISIS CEREBRAL INFANTIL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3994" y="3635063"/>
            <a:ext cx="4549778" cy="587981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>
                <a:solidFill>
                  <a:schemeClr val="accent5">
                    <a:lumMod val="75000"/>
                  </a:schemeClr>
                </a:solidFill>
              </a:rPr>
              <a:t>IRM. Daniela Toscano</a:t>
            </a: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4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29644" y="2254561"/>
            <a:ext cx="11050076" cy="36317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</a:t>
            </a:r>
          </a:p>
          <a:p>
            <a:pPr algn="ctr"/>
            <a:r>
              <a:rPr lang="es-ES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PSICOMOTOR</a:t>
            </a:r>
            <a:endParaRPr lang="es-ES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4611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Desarrollo psicomotriz del bebé de 0 a 6 mes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 bwMode="auto">
          <a:xfrm>
            <a:off x="944373" y="590550"/>
            <a:ext cx="10879435" cy="76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3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 descr="Desarrollo psicomotriz del bebé de 6 a 12 mes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"/>
          <a:stretch/>
        </p:blipFill>
        <p:spPr bwMode="auto">
          <a:xfrm>
            <a:off x="581078" y="342900"/>
            <a:ext cx="11503026" cy="821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474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http://edukame.com/sites/default/files/articulo/desarrollo-psicomotor-12-18-meses_eduka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/>
          <a:stretch/>
        </p:blipFill>
        <p:spPr bwMode="auto">
          <a:xfrm>
            <a:off x="542978" y="342900"/>
            <a:ext cx="11503025" cy="82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54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Desaparición de reflejos primitivos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290181"/>
              </p:ext>
            </p:extLst>
          </p:nvPr>
        </p:nvGraphicFramePr>
        <p:xfrm>
          <a:off x="944563" y="2751138"/>
          <a:ext cx="10699750" cy="361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9875"/>
                <a:gridCol w="5349875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REFLEJOS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DESAPARICIÓN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MORO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</a:t>
                      </a:r>
                      <a:r>
                        <a:rPr lang="es-ES" baseline="0" dirty="0" smtClean="0"/>
                        <a:t> – 6 MESES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MARCHA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199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aseline="0" dirty="0" smtClean="0"/>
                        <a:t>3 – 6 MESES</a:t>
                      </a:r>
                      <a:endParaRPr lang="es-E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MAGNUS (ESGRIMISTA)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199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4</a:t>
                      </a:r>
                      <a:r>
                        <a:rPr lang="es-ES" baseline="0" dirty="0" smtClean="0"/>
                        <a:t> – 6 MESES</a:t>
                      </a:r>
                      <a:endParaRPr lang="es-E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PREHENSION PALMAR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 MESES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PREHENSIÓN PLANTAR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9 – 10 MESES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BABINSKY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 AÑOS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BUSQUEDA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 MESES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31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995" y="1230790"/>
            <a:ext cx="4892645" cy="1326321"/>
          </a:xfrm>
        </p:spPr>
        <p:txBody>
          <a:bodyPr/>
          <a:lstStyle/>
          <a:p>
            <a:r>
              <a:rPr lang="es-ES" dirty="0" smtClean="0"/>
              <a:t>Tipos clínicos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8306756"/>
              </p:ext>
            </p:extLst>
          </p:nvPr>
        </p:nvGraphicFramePr>
        <p:xfrm>
          <a:off x="203994" y="0"/>
          <a:ext cx="12192000" cy="899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53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100388"/>
              </p:ext>
            </p:extLst>
          </p:nvPr>
        </p:nvGraphicFramePr>
        <p:xfrm>
          <a:off x="432594" y="247650"/>
          <a:ext cx="11567160" cy="843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782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8942451"/>
              </p:ext>
            </p:extLst>
          </p:nvPr>
        </p:nvGraphicFramePr>
        <p:xfrm>
          <a:off x="360111" y="0"/>
          <a:ext cx="11890917" cy="899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47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7429" y="1256623"/>
            <a:ext cx="4974049" cy="1326321"/>
          </a:xfrm>
        </p:spPr>
        <p:txBody>
          <a:bodyPr>
            <a:normAutofit/>
          </a:bodyPr>
          <a:lstStyle/>
          <a:p>
            <a:r>
              <a:rPr lang="es-ES" sz="4800" dirty="0"/>
              <a:t>DIAGNÓSTICO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2448859"/>
              </p:ext>
            </p:extLst>
          </p:nvPr>
        </p:nvGraphicFramePr>
        <p:xfrm>
          <a:off x="729776" y="2716690"/>
          <a:ext cx="5440679" cy="4739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486" y="1680370"/>
            <a:ext cx="4106485" cy="27639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026" y="4641948"/>
            <a:ext cx="4222244" cy="29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6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7790" y="1680370"/>
            <a:ext cx="10353761" cy="830580"/>
          </a:xfrm>
        </p:spPr>
        <p:txBody>
          <a:bodyPr/>
          <a:lstStyle/>
          <a:p>
            <a:r>
              <a:rPr lang="es-ES" dirty="0" smtClean="0"/>
              <a:t>TRASTORNOS ASOCIADOS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612843"/>
              </p:ext>
            </p:extLst>
          </p:nvPr>
        </p:nvGraphicFramePr>
        <p:xfrm>
          <a:off x="4318794" y="2510951"/>
          <a:ext cx="7475220" cy="5097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99" y="2721508"/>
            <a:ext cx="3743325" cy="18430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22959" r="13061"/>
          <a:stretch/>
        </p:blipFill>
        <p:spPr>
          <a:xfrm>
            <a:off x="516485" y="4775155"/>
            <a:ext cx="3588138" cy="283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HISTORIA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22726"/>
              </p:ext>
            </p:extLst>
          </p:nvPr>
        </p:nvGraphicFramePr>
        <p:xfrm>
          <a:off x="0" y="1790700"/>
          <a:ext cx="12599988" cy="603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401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7799"/>
            <a:ext cx="6947120" cy="37417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05807" y="552450"/>
            <a:ext cx="8939925" cy="599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5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091" y="0"/>
            <a:ext cx="10490026" cy="5978337"/>
          </a:xfrm>
          <a:prstGeom prst="rect">
            <a:avLst/>
          </a:prstGeom>
        </p:spPr>
      </p:pic>
      <p:pic>
        <p:nvPicPr>
          <p:cNvPr id="6148" name="Picture 4" descr="http://www.sochipe.cl/subidos/noticias2/fotos/tuan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3603407"/>
            <a:ext cx="4853661" cy="53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9234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860" y="1196276"/>
            <a:ext cx="10353761" cy="1326321"/>
          </a:xfrm>
        </p:spPr>
        <p:txBody>
          <a:bodyPr/>
          <a:lstStyle/>
          <a:p>
            <a:r>
              <a:rPr lang="es-ES" dirty="0" smtClean="0"/>
              <a:t>Características cognitivas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339466"/>
              </p:ext>
            </p:extLst>
          </p:nvPr>
        </p:nvGraphicFramePr>
        <p:xfrm>
          <a:off x="688089" y="2254111"/>
          <a:ext cx="11367247" cy="6146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073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34264" y="1070769"/>
            <a:ext cx="7614577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2722" r="12727"/>
          <a:stretch/>
        </p:blipFill>
        <p:spPr>
          <a:xfrm>
            <a:off x="0" y="1070769"/>
            <a:ext cx="5363796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60" y="317490"/>
            <a:ext cx="12017639" cy="83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3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96071"/>
            <a:ext cx="12599987" cy="65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5193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057"/>
            <a:ext cx="12599988" cy="804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41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DIAGNOSTICO DIFERENCIAL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139242"/>
              </p:ext>
            </p:extLst>
          </p:nvPr>
        </p:nvGraphicFramePr>
        <p:xfrm>
          <a:off x="544654" y="2397545"/>
          <a:ext cx="11474822" cy="5163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97419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0093" y="1390438"/>
            <a:ext cx="10353761" cy="1326321"/>
          </a:xfrm>
        </p:spPr>
        <p:txBody>
          <a:bodyPr/>
          <a:lstStyle/>
          <a:p>
            <a:r>
              <a:rPr lang="es-ES" dirty="0" smtClean="0"/>
              <a:t>Exámenes complementarios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593112"/>
              </p:ext>
            </p:extLst>
          </p:nvPr>
        </p:nvGraphicFramePr>
        <p:xfrm>
          <a:off x="415868" y="2174741"/>
          <a:ext cx="11619571" cy="560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500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1244" y="1070770"/>
            <a:ext cx="10353761" cy="1326321"/>
          </a:xfrm>
        </p:spPr>
        <p:txBody>
          <a:bodyPr/>
          <a:lstStyle/>
          <a:p>
            <a:r>
              <a:rPr lang="es-ES" dirty="0" smtClean="0"/>
              <a:t>Exámenes complementarios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7833798"/>
              </p:ext>
            </p:extLst>
          </p:nvPr>
        </p:nvGraphicFramePr>
        <p:xfrm>
          <a:off x="1040336" y="2408915"/>
          <a:ext cx="10353675" cy="5062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172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7350" y="1397398"/>
            <a:ext cx="5293822" cy="1326321"/>
          </a:xfrm>
        </p:spPr>
        <p:txBody>
          <a:bodyPr>
            <a:normAutofit/>
          </a:bodyPr>
          <a:lstStyle/>
          <a:p>
            <a:r>
              <a:rPr lang="es-ES" sz="6000" dirty="0"/>
              <a:t>DEFINICIÓN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402230"/>
              </p:ext>
            </p:extLst>
          </p:nvPr>
        </p:nvGraphicFramePr>
        <p:xfrm>
          <a:off x="190500" y="2541430"/>
          <a:ext cx="7397274" cy="566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3.bp.blogspot.com/-7uOxa64pgzE/TyJwxT7ZF_I/AAAAAAAAABM/XR-ZJmibaec/s1600/paralisis+cereb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50" y="2723719"/>
            <a:ext cx="4520624" cy="48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0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Manejo y TRATAMIENTO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009312"/>
              </p:ext>
            </p:extLst>
          </p:nvPr>
        </p:nvGraphicFramePr>
        <p:xfrm>
          <a:off x="695759" y="2758892"/>
          <a:ext cx="5603631" cy="492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947095928"/>
              </p:ext>
            </p:extLst>
          </p:nvPr>
        </p:nvGraphicFramePr>
        <p:xfrm>
          <a:off x="7008966" y="2782338"/>
          <a:ext cx="4261613" cy="474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894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fisioterapia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823895"/>
              </p:ext>
            </p:extLst>
          </p:nvPr>
        </p:nvGraphicFramePr>
        <p:xfrm>
          <a:off x="125957" y="2147876"/>
          <a:ext cx="6936037" cy="664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17300" r="18719"/>
          <a:stretch/>
        </p:blipFill>
        <p:spPr>
          <a:xfrm>
            <a:off x="7315200" y="2750000"/>
            <a:ext cx="4992468" cy="5193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416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órtesis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7789" y="3166833"/>
            <a:ext cx="5343570" cy="40178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200" dirty="0"/>
              <a:t>SISTEMAS DE ADAPTACIÓN</a:t>
            </a:r>
          </a:p>
          <a:p>
            <a:pPr algn="ctr"/>
            <a:r>
              <a:rPr lang="es-ES" sz="3200" dirty="0"/>
              <a:t>Recursos para mantener una posición correcta.</a:t>
            </a:r>
          </a:p>
          <a:p>
            <a:pPr algn="ctr"/>
            <a:r>
              <a:rPr lang="es-ES" sz="3200" dirty="0"/>
              <a:t>Adaptaciones dinámicas para autonomía</a:t>
            </a:r>
          </a:p>
          <a:p>
            <a:pPr marL="0" indent="0" algn="ctr">
              <a:buNone/>
            </a:pPr>
            <a:endParaRPr lang="es-E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359" y="2853624"/>
            <a:ext cx="5715000" cy="415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5668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neuros.net/es/images/bomba_infusion_farmac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9989" cy="89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9754" y="2740160"/>
            <a:ext cx="10700235" cy="1740489"/>
          </a:xfrm>
        </p:spPr>
        <p:txBody>
          <a:bodyPr/>
          <a:lstStyle/>
          <a:p>
            <a:r>
              <a:rPr lang="es-ES" dirty="0" smtClean="0"/>
              <a:t>farmacoterapia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827740"/>
              </p:ext>
            </p:extLst>
          </p:nvPr>
        </p:nvGraphicFramePr>
        <p:xfrm>
          <a:off x="1790252" y="4409001"/>
          <a:ext cx="10757647" cy="4377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025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PRONÓSTICO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94669" y="3256043"/>
            <a:ext cx="5877298" cy="3695136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Si persisten los reflejos arcaicos hasta los 18 meses de edad la probabilidad de independencia de la marcha es poco probable</a:t>
            </a:r>
          </a:p>
          <a:p>
            <a:r>
              <a:rPr lang="es-ES" dirty="0" smtClean="0"/>
              <a:t>En los niños con movilidad espontanea ausente y que requieran alimentación por SNG es inferior a los 5 años</a:t>
            </a:r>
          </a:p>
          <a:p>
            <a:r>
              <a:rPr lang="es-ES" dirty="0" smtClean="0"/>
              <a:t>En la actualidad más del 90% sobreviven hasta la edad adulta</a:t>
            </a:r>
          </a:p>
        </p:txBody>
      </p:sp>
      <p:pic>
        <p:nvPicPr>
          <p:cNvPr id="1026" name="Picture 2" descr="http://estaticos01.elmundo.es/elmundosalud/imagenes/2011/06/12/portada/1307860000_extras_portada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4" y="3256044"/>
            <a:ext cx="6096000" cy="304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3940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meii.mx/wp-content/uploads/2012/08/embara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00" y="0"/>
            <a:ext cx="10896599" cy="85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dirty="0" smtClean="0"/>
              <a:t>prevención</a:t>
            </a:r>
            <a:endParaRPr lang="es-ES" sz="6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540450"/>
            <a:ext cx="12599987" cy="624160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reducción de la exposición </a:t>
            </a:r>
            <a:r>
              <a:rPr lang="es-E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virus </a:t>
            </a:r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 otras infecciones</a:t>
            </a:r>
          </a:p>
          <a:p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 reconocimiento y tratamiento </a:t>
            </a:r>
            <a:r>
              <a:rPr lang="es-E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oportuno de </a:t>
            </a:r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infección bacteriana de las vías reproductivas y urinarias</a:t>
            </a:r>
          </a:p>
          <a:p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Evitar la exposición innecesaria a los rayos X, drogas, alcohol, cigarrillos y medicamentos</a:t>
            </a:r>
          </a:p>
          <a:p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 control de los problemas de salud de la madre como la diabetes, la anemia y la hipertensión</a:t>
            </a:r>
          </a:p>
          <a:p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Nutrición materna óptima incluso vitaminas maternas</a:t>
            </a:r>
          </a:p>
          <a:p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Garantizar la evaluación óptima para las mujeres que han tenido abortos involuntarios o bebés prematuros previos. </a:t>
            </a:r>
            <a:endParaRPr lang="es-ES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es-E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</a:t>
            </a:r>
            <a:r>
              <a:rPr lang="es-E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detección temprano y el tratamiento de parto prematuro. </a:t>
            </a:r>
          </a:p>
        </p:txBody>
      </p:sp>
    </p:spTree>
    <p:extLst>
      <p:ext uri="{BB962C8B-B14F-4D97-AF65-F5344CB8AC3E}">
        <p14:creationId xmlns:p14="http://schemas.microsoft.com/office/powerpoint/2010/main" val="1725956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9" y="1790700"/>
            <a:ext cx="12002812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6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0100" y="457201"/>
            <a:ext cx="11087100" cy="2083250"/>
          </a:xfrm>
        </p:spPr>
        <p:txBody>
          <a:bodyPr>
            <a:noAutofit/>
          </a:bodyPr>
          <a:lstStyle/>
          <a:p>
            <a:r>
              <a:rPr lang="es-ES" sz="2800" b="0" dirty="0" err="1" smtClean="0"/>
              <a:t>administraciÓn</a:t>
            </a:r>
            <a:r>
              <a:rPr lang="es-ES" sz="2800" b="0" dirty="0" smtClean="0"/>
              <a:t> </a:t>
            </a:r>
            <a:r>
              <a:rPr lang="es-ES" sz="2800" b="0" dirty="0"/>
              <a:t>de una dosis inicial de</a:t>
            </a:r>
            <a:br>
              <a:rPr lang="es-ES" sz="2800" b="0" dirty="0"/>
            </a:br>
            <a:r>
              <a:rPr lang="es-ES" sz="2800" b="0" dirty="0"/>
              <a:t>6 g iv en bolo, que se debe pasar en 20 o 30 min, </a:t>
            </a:r>
            <a:r>
              <a:rPr lang="es-ES" sz="2800" b="0" dirty="0" smtClean="0"/>
              <a:t>seguido de </a:t>
            </a:r>
            <a:r>
              <a:rPr lang="es-ES" sz="2800" b="0" dirty="0"/>
              <a:t>una </a:t>
            </a:r>
            <a:r>
              <a:rPr lang="es-ES" sz="2800" b="0" dirty="0" err="1" smtClean="0"/>
              <a:t>infusiÓn</a:t>
            </a:r>
            <a:r>
              <a:rPr lang="es-ES" sz="2800" b="0" dirty="0" smtClean="0"/>
              <a:t> </a:t>
            </a:r>
            <a:r>
              <a:rPr lang="es-ES" sz="2800" b="0" dirty="0"/>
              <a:t>de mantenimiento de 2 g/h hasta el parto </a:t>
            </a:r>
            <a:r>
              <a:rPr lang="es-ES" sz="2800" b="0" dirty="0" smtClean="0"/>
              <a:t>o hasta </a:t>
            </a:r>
            <a:r>
              <a:rPr lang="es-ES" sz="2800" b="0" dirty="0"/>
              <a:t>que hayan transcurrido 12 h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0100" y="2845849"/>
            <a:ext cx="11133327" cy="559330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 smtClean="0"/>
              <a:t>El </a:t>
            </a:r>
            <a:r>
              <a:rPr lang="es-ES" sz="2000" dirty="0"/>
              <a:t>tratamiento prenatal con sulfato de magnesio en </a:t>
            </a:r>
            <a:r>
              <a:rPr lang="es-ES" sz="2000" dirty="0" smtClean="0"/>
              <a:t>mujeres con </a:t>
            </a:r>
            <a:r>
              <a:rPr lang="es-ES" sz="2000" dirty="0"/>
              <a:t>riesgo de parto prematuro redujo </a:t>
            </a:r>
            <a:r>
              <a:rPr lang="es-ES" sz="2000" dirty="0" smtClean="0"/>
              <a:t>significativamente el </a:t>
            </a:r>
            <a:r>
              <a:rPr lang="es-ES" sz="2000" dirty="0"/>
              <a:t>riesgo de </a:t>
            </a:r>
            <a:r>
              <a:rPr lang="es-ES" sz="2000" dirty="0" smtClean="0"/>
              <a:t>parálisis </a:t>
            </a:r>
            <a:r>
              <a:rPr lang="es-ES" sz="2000" dirty="0"/>
              <a:t>cerebral en el </a:t>
            </a:r>
            <a:r>
              <a:rPr lang="es-ES" sz="2000" dirty="0" smtClean="0"/>
              <a:t>recién nacido (RR </a:t>
            </a:r>
            <a:r>
              <a:rPr lang="es-ES" sz="2000" dirty="0"/>
              <a:t>0,68; IC del 95%, 0,54 a 0,87; 5 ensayos, 6.145 neonatos</a:t>
            </a:r>
            <a:r>
              <a:rPr lang="es-ES" sz="2000" dirty="0" smtClean="0"/>
              <a:t>)</a:t>
            </a:r>
            <a:endParaRPr lang="es-ES" sz="2000" dirty="0"/>
          </a:p>
          <a:p>
            <a:pPr marL="0" indent="0" algn="just">
              <a:buNone/>
            </a:pPr>
            <a:r>
              <a:rPr lang="es-ES" sz="2000" dirty="0" smtClean="0"/>
              <a:t>Se observó </a:t>
            </a:r>
            <a:r>
              <a:rPr lang="es-ES" sz="2000" dirty="0"/>
              <a:t>en el grupo tratado con sulfato de </a:t>
            </a:r>
            <a:r>
              <a:rPr lang="es-ES" sz="2000" dirty="0" smtClean="0"/>
              <a:t>magnesio prenatal </a:t>
            </a:r>
            <a:r>
              <a:rPr lang="es-ES" sz="2000" dirty="0"/>
              <a:t>una </a:t>
            </a:r>
            <a:r>
              <a:rPr lang="es-ES" sz="2000" dirty="0" smtClean="0"/>
              <a:t>reducción </a:t>
            </a:r>
            <a:r>
              <a:rPr lang="es-ES" sz="2000" dirty="0"/>
              <a:t>significativa en la tasa de </a:t>
            </a:r>
            <a:r>
              <a:rPr lang="es-ES" sz="2000" dirty="0" smtClean="0"/>
              <a:t>disfunción </a:t>
            </a:r>
            <a:r>
              <a:rPr lang="es-ES" sz="2000" dirty="0"/>
              <a:t>motora gruesa sustancial (RR 0,61; IC del 95%, 0,44 </a:t>
            </a:r>
            <a:r>
              <a:rPr lang="es-ES" sz="2000" dirty="0" smtClean="0"/>
              <a:t>a </a:t>
            </a:r>
            <a:r>
              <a:rPr lang="pt-BR" sz="2000" dirty="0" smtClean="0"/>
              <a:t>0,85</a:t>
            </a:r>
            <a:r>
              <a:rPr lang="pt-BR" sz="2000" dirty="0"/>
              <a:t>; 4 </a:t>
            </a:r>
            <a:r>
              <a:rPr lang="pt-BR" sz="2000" dirty="0" err="1"/>
              <a:t>ensayos</a:t>
            </a:r>
            <a:r>
              <a:rPr lang="pt-BR" sz="2000" dirty="0"/>
              <a:t>, 5.980 </a:t>
            </a:r>
            <a:r>
              <a:rPr lang="pt-BR" sz="2000" dirty="0" smtClean="0"/>
              <a:t>neonatos).</a:t>
            </a:r>
            <a:endParaRPr lang="pt-BR" sz="2000" dirty="0"/>
          </a:p>
          <a:p>
            <a:pPr marL="0" indent="0" algn="just">
              <a:buNone/>
            </a:pPr>
            <a:r>
              <a:rPr lang="es-ES" sz="2000" dirty="0" smtClean="0"/>
              <a:t>No </a:t>
            </a:r>
            <a:r>
              <a:rPr lang="es-ES" sz="2000" dirty="0"/>
              <a:t>se detectaron efectos </a:t>
            </a:r>
            <a:r>
              <a:rPr lang="es-ES" sz="2000" dirty="0" smtClean="0"/>
              <a:t>estadísticamente significativos sobre </a:t>
            </a:r>
            <a:r>
              <a:rPr lang="es-ES" sz="2000" dirty="0"/>
              <a:t>la mortalidad </a:t>
            </a:r>
            <a:r>
              <a:rPr lang="es-ES" sz="2000" dirty="0" smtClean="0"/>
              <a:t>pediátrica </a:t>
            </a:r>
            <a:r>
              <a:rPr lang="es-ES" sz="2000" dirty="0"/>
              <a:t>del tratamiento </a:t>
            </a:r>
            <a:r>
              <a:rPr lang="es-ES" sz="2000" dirty="0" smtClean="0"/>
              <a:t>prenatal </a:t>
            </a:r>
            <a:r>
              <a:rPr lang="it-IT" sz="2000" dirty="0" smtClean="0"/>
              <a:t>con </a:t>
            </a:r>
            <a:r>
              <a:rPr lang="it-IT" sz="2000" dirty="0"/>
              <a:t>sulfato de magnesio (RR 1,04; IC del 95%, 0,92 a 1,17; </a:t>
            </a:r>
            <a:r>
              <a:rPr lang="it-IT" sz="2000" dirty="0" smtClean="0"/>
              <a:t>5 e</a:t>
            </a:r>
            <a:r>
              <a:rPr lang="es-ES" sz="2000" dirty="0" err="1" smtClean="0"/>
              <a:t>nsayos</a:t>
            </a:r>
            <a:r>
              <a:rPr lang="es-ES" sz="2000" dirty="0"/>
              <a:t>, 6.145 neonatos).</a:t>
            </a:r>
          </a:p>
          <a:p>
            <a:pPr marL="0" indent="0" algn="just">
              <a:buNone/>
            </a:pPr>
            <a:r>
              <a:rPr lang="es-ES" sz="2000" dirty="0" smtClean="0"/>
              <a:t>Tampoco </a:t>
            </a:r>
            <a:r>
              <a:rPr lang="es-ES" sz="2000" dirty="0"/>
              <a:t>se observaron efectos del tratamiento </a:t>
            </a:r>
            <a:r>
              <a:rPr lang="es-ES" sz="2000" dirty="0" smtClean="0"/>
              <a:t>prenatal con </a:t>
            </a:r>
            <a:r>
              <a:rPr lang="es-ES" sz="2000" dirty="0"/>
              <a:t>sulfato de magnesio en otras deficiencias o </a:t>
            </a:r>
            <a:r>
              <a:rPr lang="es-ES" sz="2000" dirty="0" smtClean="0"/>
              <a:t>discapacidades neurológicas </a:t>
            </a:r>
            <a:r>
              <a:rPr lang="es-ES" sz="2000" dirty="0"/>
              <a:t>en los primeros </a:t>
            </a:r>
            <a:r>
              <a:rPr lang="es-ES" sz="2000" dirty="0" smtClean="0"/>
              <a:t>años </a:t>
            </a:r>
            <a:r>
              <a:rPr lang="es-ES" sz="2000" dirty="0"/>
              <a:t>de </a:t>
            </a:r>
            <a:r>
              <a:rPr lang="es-ES" sz="2000" dirty="0" smtClean="0"/>
              <a:t>vida.</a:t>
            </a:r>
          </a:p>
          <a:p>
            <a:pPr marL="0" indent="0" algn="just">
              <a:buNone/>
            </a:pPr>
            <a:r>
              <a:rPr lang="es-ES" sz="2000" dirty="0" smtClean="0"/>
              <a:t>Hubo </a:t>
            </a:r>
            <a:r>
              <a:rPr lang="es-ES" sz="2000" dirty="0"/>
              <a:t>aumento de tasas de efectos secundarios </a:t>
            </a:r>
            <a:r>
              <a:rPr lang="es-ES" sz="2000" dirty="0" smtClean="0"/>
              <a:t>maternos menores </a:t>
            </a:r>
            <a:r>
              <a:rPr lang="es-ES" sz="2000" dirty="0"/>
              <a:t>en los grupos con sulfato de magnesio pero </a:t>
            </a:r>
            <a:r>
              <a:rPr lang="es-ES" sz="2000" dirty="0" smtClean="0"/>
              <a:t>no hubo </a:t>
            </a:r>
            <a:r>
              <a:rPr lang="es-ES" sz="2000" dirty="0"/>
              <a:t>efectos significativos sobre las </a:t>
            </a:r>
            <a:r>
              <a:rPr lang="es-ES" sz="2000" dirty="0" smtClean="0"/>
              <a:t>complicaciones maternas graves.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9008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84334" y="2174745"/>
            <a:ext cx="10353762" cy="47950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2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“Estos niños no pueden ser curados, pero pueden ser ayudados estableciendo objetivos terapéuticos realistas y específicos. Esta ayuda sería más efectiva cuando todos los que proporcionan cuidado y tratamiento tengan el interés y el potencial de cada niño en sus corazones y en sus mentes”.  </a:t>
            </a:r>
          </a:p>
          <a:p>
            <a:pPr marL="0" indent="0" algn="ctr">
              <a:buNone/>
            </a:pPr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Dr. Niels </a:t>
            </a:r>
            <a:r>
              <a:rPr lang="es-E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Low</a:t>
            </a:r>
            <a:endParaRPr lang="es-E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123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equelia.es/files/2011/08/parali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173" cy="89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9968" y="2381111"/>
            <a:ext cx="10700235" cy="1740489"/>
          </a:xfrm>
        </p:spPr>
        <p:txBody>
          <a:bodyPr>
            <a:normAutofit/>
          </a:bodyPr>
          <a:lstStyle/>
          <a:p>
            <a:r>
              <a:rPr lang="es-ES" sz="96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63500" dir="2700000" algn="tl" rotWithShape="0">
                    <a:srgbClr val="000000">
                      <a:alpha val="4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GRACIAS</a:t>
            </a:r>
            <a:endParaRPr lang="es-ES" sz="96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63500" dir="2700000" algn="tl" rotWithShape="0">
                  <a:srgbClr val="000000">
                    <a:alpha val="4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64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15354" y="2469035"/>
            <a:ext cx="6610023" cy="528801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epidemiología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543927"/>
              </p:ext>
            </p:extLst>
          </p:nvPr>
        </p:nvGraphicFramePr>
        <p:xfrm>
          <a:off x="4973218" y="2567068"/>
          <a:ext cx="7279343" cy="4840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4498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7788" y="1070770"/>
            <a:ext cx="10353761" cy="1326321"/>
          </a:xfrm>
        </p:spPr>
        <p:txBody>
          <a:bodyPr/>
          <a:lstStyle/>
          <a:p>
            <a:r>
              <a:rPr lang="es-ES" dirty="0" smtClean="0"/>
              <a:t>Etiología y factores de riesgo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197442"/>
              </p:ext>
            </p:extLst>
          </p:nvPr>
        </p:nvGraphicFramePr>
        <p:xfrm>
          <a:off x="753839" y="3654391"/>
          <a:ext cx="11338560" cy="451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53839" y="2397090"/>
            <a:ext cx="11081657" cy="1034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riesgo de presentación de este síndrome es 30 veces mayor en el niño prematuro que pesa menos de</a:t>
            </a:r>
          </a:p>
          <a:p>
            <a:r>
              <a:rPr lang="es-ES" dirty="0"/>
              <a:t>1.500 g que el nacido a termino que pesa mas de 2.500 g.</a:t>
            </a:r>
          </a:p>
        </p:txBody>
      </p:sp>
    </p:spTree>
    <p:extLst>
      <p:ext uri="{BB962C8B-B14F-4D97-AF65-F5344CB8AC3E}">
        <p14:creationId xmlns:p14="http://schemas.microsoft.com/office/powerpoint/2010/main" val="109686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277835"/>
              </p:ext>
            </p:extLst>
          </p:nvPr>
        </p:nvGraphicFramePr>
        <p:xfrm>
          <a:off x="1907289" y="1371728"/>
          <a:ext cx="10353675" cy="6335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1112" y="927334"/>
            <a:ext cx="683110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3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8305509" y="3834936"/>
            <a:ext cx="6854650" cy="1326321"/>
          </a:xfrm>
        </p:spPr>
        <p:txBody>
          <a:bodyPr>
            <a:normAutofit/>
          </a:bodyPr>
          <a:lstStyle/>
          <a:p>
            <a:r>
              <a:rPr lang="es-ES" sz="5400" dirty="0"/>
              <a:t>fisiopatología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15013" r="10036" b="8766"/>
          <a:stretch/>
        </p:blipFill>
        <p:spPr>
          <a:xfrm>
            <a:off x="415010" y="1403203"/>
            <a:ext cx="10835744" cy="6138704"/>
          </a:xfrm>
        </p:spPr>
      </p:pic>
    </p:spTree>
    <p:extLst>
      <p:ext uri="{BB962C8B-B14F-4D97-AF65-F5344CB8AC3E}">
        <p14:creationId xmlns:p14="http://schemas.microsoft.com/office/powerpoint/2010/main" val="5595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cosas que dañan tu cereb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569" y="15631"/>
            <a:ext cx="61341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1358"/>
          <a:stretch/>
        </p:blipFill>
        <p:spPr>
          <a:xfrm>
            <a:off x="7882763" y="0"/>
            <a:ext cx="4717225" cy="4267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5013" y="1577731"/>
            <a:ext cx="10353761" cy="1326321"/>
          </a:xfrm>
        </p:spPr>
        <p:txBody>
          <a:bodyPr>
            <a:normAutofit/>
          </a:bodyPr>
          <a:lstStyle/>
          <a:p>
            <a:r>
              <a:rPr lang="es-ES" sz="4800" dirty="0"/>
              <a:t>CLASIFICACIONES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5162069"/>
              </p:ext>
            </p:extLst>
          </p:nvPr>
        </p:nvGraphicFramePr>
        <p:xfrm>
          <a:off x="831523" y="3043004"/>
          <a:ext cx="10837250" cy="480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0214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912" r="26191"/>
          <a:stretch/>
        </p:blipFill>
        <p:spPr>
          <a:xfrm>
            <a:off x="0" y="361950"/>
            <a:ext cx="3967077" cy="8324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5366" y="1357640"/>
            <a:ext cx="10353761" cy="1326321"/>
          </a:xfrm>
        </p:spPr>
        <p:txBody>
          <a:bodyPr>
            <a:normAutofit/>
          </a:bodyPr>
          <a:lstStyle/>
          <a:p>
            <a:r>
              <a:rPr lang="es-ES" sz="4800" dirty="0"/>
              <a:t>CLASIFICACIONES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9360534"/>
              </p:ext>
            </p:extLst>
          </p:nvPr>
        </p:nvGraphicFramePr>
        <p:xfrm>
          <a:off x="2369678" y="2683961"/>
          <a:ext cx="10026316" cy="496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434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Damasco</Template>
  <TotalTime>3376</TotalTime>
  <Words>1428</Words>
  <Application>Microsoft Office PowerPoint</Application>
  <PresentationFormat>Personalizado</PresentationFormat>
  <Paragraphs>259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3" baseType="lpstr">
      <vt:lpstr>Arial</vt:lpstr>
      <vt:lpstr>Bookman Old Style</vt:lpstr>
      <vt:lpstr>Rockwell</vt:lpstr>
      <vt:lpstr>Damask</vt:lpstr>
      <vt:lpstr>PARÁLISIS CEREBRAL INFANTIL</vt:lpstr>
      <vt:lpstr>HISTORIA</vt:lpstr>
      <vt:lpstr>DEFINICIÓN</vt:lpstr>
      <vt:lpstr>epidemiología</vt:lpstr>
      <vt:lpstr>Etiología y factores de riesgo</vt:lpstr>
      <vt:lpstr>Presentación de PowerPoint</vt:lpstr>
      <vt:lpstr>fisiopatología</vt:lpstr>
      <vt:lpstr>CLASIFICACIONES</vt:lpstr>
      <vt:lpstr>CLASIFICACIONES</vt:lpstr>
      <vt:lpstr>Presentación de PowerPoint</vt:lpstr>
      <vt:lpstr>Presentación de PowerPoint</vt:lpstr>
      <vt:lpstr>Presentación de PowerPoint</vt:lpstr>
      <vt:lpstr>Presentación de PowerPoint</vt:lpstr>
      <vt:lpstr>Desaparición de reflejos primitivos</vt:lpstr>
      <vt:lpstr>Tipos clínicos</vt:lpstr>
      <vt:lpstr>Presentación de PowerPoint</vt:lpstr>
      <vt:lpstr>Presentación de PowerPoint</vt:lpstr>
      <vt:lpstr>DIAGNÓSTICO</vt:lpstr>
      <vt:lpstr>TRASTORNOS ASOCIADOS</vt:lpstr>
      <vt:lpstr>Presentación de PowerPoint</vt:lpstr>
      <vt:lpstr>Presentación de PowerPoint</vt:lpstr>
      <vt:lpstr>Características cognitivas</vt:lpstr>
      <vt:lpstr>Presentación de PowerPoint</vt:lpstr>
      <vt:lpstr>Presentación de PowerPoint</vt:lpstr>
      <vt:lpstr>Presentación de PowerPoint</vt:lpstr>
      <vt:lpstr>Presentación de PowerPoint</vt:lpstr>
      <vt:lpstr>DIAGNOSTICO DIFERENCIAL</vt:lpstr>
      <vt:lpstr>Exámenes complementarios</vt:lpstr>
      <vt:lpstr>Exámenes complementarios</vt:lpstr>
      <vt:lpstr>Manejo y TRATAMIENTO</vt:lpstr>
      <vt:lpstr>fisioterapia</vt:lpstr>
      <vt:lpstr>órtesis</vt:lpstr>
      <vt:lpstr>farmacoterapia</vt:lpstr>
      <vt:lpstr>PRONÓSTICO</vt:lpstr>
      <vt:lpstr>prevención</vt:lpstr>
      <vt:lpstr>Presentación de PowerPoint</vt:lpstr>
      <vt:lpstr>administraciÓn de una dosis inicial de 6 g iv en bolo, que se debe pasar en 20 o 30 min, seguido de una infusiÓn de mantenimiento de 2 g/h hasta el parto o hasta que hayan transcurrido 12 h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Parálisis cerebral infantil</dc:title>
  <dc:creator>Dany Toscano</dc:creator>
  <cp:lastModifiedBy>Dany Toscano</cp:lastModifiedBy>
  <cp:revision>107</cp:revision>
  <dcterms:created xsi:type="dcterms:W3CDTF">2014-09-07T01:15:25Z</dcterms:created>
  <dcterms:modified xsi:type="dcterms:W3CDTF">2014-09-16T15:40:49Z</dcterms:modified>
</cp:coreProperties>
</file>